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embedTrueTypeFonts="1" saveSubsetFonts="1">
  <p:sldMasterIdLst>
    <p:sldMasterId id="2147483727" r:id="rId4"/>
  </p:sldMasterIdLst>
  <p:notesMasterIdLst>
    <p:notesMasterId r:id="rId11"/>
  </p:notesMasterIdLst>
  <p:handoutMasterIdLst>
    <p:handoutMasterId r:id="rId12"/>
  </p:handoutMasterIdLst>
  <p:sldIdLst>
    <p:sldId id="368" r:id="rId5"/>
    <p:sldId id="369" r:id="rId6"/>
    <p:sldId id="371" r:id="rId7"/>
    <p:sldId id="372" r:id="rId8"/>
    <p:sldId id="373" r:id="rId9"/>
    <p:sldId id="374" r:id="rId10"/>
  </p:sldIdLst>
  <p:sldSz cx="9144000" cy="6858000" type="screen4x3"/>
  <p:notesSz cx="6858000" cy="9144000"/>
  <p:embeddedFontLst>
    <p:embeddedFont>
      <p:font typeface="Calibri" pitchFamily="34" charset="0"/>
      <p:regular r:id="rId13"/>
      <p:bold r:id="rId14"/>
      <p:italic r:id="rId15"/>
      <p:boldItalic r:id="rId16"/>
    </p:embeddedFont>
  </p:embeddedFont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37" userDrawn="1">
          <p15:clr>
            <a:srgbClr val="A4A3A4"/>
          </p15:clr>
        </p15:guide>
        <p15:guide id="2" pos="2880" userDrawn="1">
          <p15:clr>
            <a:srgbClr val="A4A3A4"/>
          </p15:clr>
        </p15:guide>
      </p15:sldGuideLst>
    </p:ext>
    <p:ext uri="{2D200454-40CA-4A62-9FC3-DE9A4176ACB9}">
      <p15:notesGuideLst xmlns=""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92CC"/>
    <a:srgbClr val="F4EBE6"/>
    <a:srgbClr val="D2AF9C"/>
    <a:srgbClr val="BC886A"/>
    <a:srgbClr val="A56039"/>
    <a:srgbClr val="8F3807"/>
    <a:srgbClr val="761302"/>
    <a:srgbClr val="EAF2ED"/>
    <a:srgbClr val="ACCBB9"/>
    <a:srgbClr val="82B19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inimized">
    <p:restoredLeft sz="15380" autoAdjust="0"/>
    <p:restoredTop sz="99681" autoAdjust="0"/>
  </p:normalViewPr>
  <p:slideViewPr>
    <p:cSldViewPr snapToGrid="0">
      <p:cViewPr>
        <p:scale>
          <a:sx n="120" d="100"/>
          <a:sy n="120" d="100"/>
        </p:scale>
        <p:origin x="29" y="106"/>
      </p:cViewPr>
      <p:guideLst>
        <p:guide orient="horz" pos="2137"/>
        <p:guide pos="2880"/>
      </p:guideLst>
    </p:cSldViewPr>
  </p:slideViewPr>
  <p:outlineViewPr>
    <p:cViewPr>
      <p:scale>
        <a:sx n="33" d="100"/>
        <a:sy n="33" d="100"/>
      </p:scale>
      <p:origin x="0" y="-1368"/>
    </p:cViewPr>
  </p:outlineViewPr>
  <p:notesTextViewPr>
    <p:cViewPr>
      <p:scale>
        <a:sx n="1" d="1"/>
        <a:sy n="1" d="1"/>
      </p:scale>
      <p:origin x="0" y="0"/>
    </p:cViewPr>
  </p:notesTextViewPr>
  <p:sorterViewPr>
    <p:cViewPr>
      <p:scale>
        <a:sx n="80" d="100"/>
        <a:sy n="80" d="100"/>
      </p:scale>
      <p:origin x="0" y="1088"/>
    </p:cViewPr>
  </p:sorterViewPr>
  <p:notesViewPr>
    <p:cSldViewPr snapToGrid="0">
      <p:cViewPr varScale="1">
        <p:scale>
          <a:sx n="114" d="100"/>
          <a:sy n="114" d="100"/>
        </p:scale>
        <p:origin x="4184" y="184"/>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font" Target="fonts/font1.fntdata"/><Relationship Id="rId18" Type="http://schemas.openxmlformats.org/officeDocument/2006/relationships/viewProps" Target="viewProps.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handoutMaster" Target="handoutMasters/handoutMaster1.xml"/><Relationship Id="rId17"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font" Target="fonts/font4.fntdata"/><Relationship Id="rId20"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notesMaster" Target="notesMasters/notesMaster1.xml"/><Relationship Id="rId5" Type="http://schemas.openxmlformats.org/officeDocument/2006/relationships/slide" Target="slides/slide1.xml"/><Relationship Id="rId15" Type="http://schemas.openxmlformats.org/officeDocument/2006/relationships/font" Target="fonts/font3.fntdata"/><Relationship Id="rId10" Type="http://schemas.openxmlformats.org/officeDocument/2006/relationships/slide" Target="slides/slide6.xml"/><Relationship Id="rId19"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font" Target="fonts/font2.fntdata"/></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884613" y="1"/>
            <a:ext cx="2971800" cy="458788"/>
          </a:xfrm>
          <a:prstGeom prst="rect">
            <a:avLst/>
          </a:prstGeom>
        </p:spPr>
        <p:txBody>
          <a:bodyPr vert="horz" lIns="91440" tIns="45720" rIns="91440" bIns="45720" rtlCol="0"/>
          <a:lstStyle>
            <a:lvl1pPr algn="r">
              <a:defRPr sz="1200"/>
            </a:lvl1pPr>
          </a:lstStyle>
          <a:p>
            <a:fld id="{057E8843-A7C4-432A-9F08-16396B59A19A}" type="datetimeFigureOut">
              <a:rPr lang="en-US" smtClean="0"/>
              <a:t>7/7/2020</a:t>
            </a:fld>
            <a:endParaRPr lang="en-US" dirty="0"/>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3A2C6CFA-711A-479C-88D9-264F221DCBD7}" type="slidenum">
              <a:rPr lang="en-US" smtClean="0"/>
              <a:t>‹#›</a:t>
            </a:fld>
            <a:endParaRPr lang="en-US" dirty="0"/>
          </a:p>
        </p:txBody>
      </p:sp>
    </p:spTree>
    <p:extLst>
      <p:ext uri="{BB962C8B-B14F-4D97-AF65-F5344CB8AC3E}">
        <p14:creationId xmlns:p14="http://schemas.microsoft.com/office/powerpoint/2010/main" val="214942847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1"/>
            <a:ext cx="2971800" cy="458788"/>
          </a:xfrm>
          <a:prstGeom prst="rect">
            <a:avLst/>
          </a:prstGeom>
        </p:spPr>
        <p:txBody>
          <a:bodyPr vert="horz" lIns="91440" tIns="45720" rIns="91440" bIns="45720" rtlCol="0"/>
          <a:lstStyle>
            <a:lvl1pPr algn="r">
              <a:defRPr sz="1200"/>
            </a:lvl1pPr>
          </a:lstStyle>
          <a:p>
            <a:fld id="{8F3CDB66-C0F6-45B6-BFF5-4575694EFB28}" type="datetimeFigureOut">
              <a:rPr lang="en-US" smtClean="0"/>
              <a:t>7/7/2020</a:t>
            </a:fld>
            <a:endParaRPr lang="en-US" dirty="0"/>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49"/>
            <a:ext cx="5486400" cy="3600451"/>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07DFC79-30DA-484F-85C8-36E3971802A1}" type="slidenum">
              <a:rPr lang="en-US" smtClean="0"/>
              <a:t>‹#›</a:t>
            </a:fld>
            <a:endParaRPr lang="en-US" dirty="0"/>
          </a:p>
        </p:txBody>
      </p:sp>
    </p:spTree>
    <p:extLst>
      <p:ext uri="{BB962C8B-B14F-4D97-AF65-F5344CB8AC3E}">
        <p14:creationId xmlns:p14="http://schemas.microsoft.com/office/powerpoint/2010/main" val="209808171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07DFC79-30DA-484F-85C8-36E3971802A1}" type="slidenum">
              <a:rPr lang="en-US" smtClean="0"/>
              <a:t>1</a:t>
            </a:fld>
            <a:endParaRPr lang="en-US" dirty="0"/>
          </a:p>
        </p:txBody>
      </p:sp>
    </p:spTree>
    <p:extLst>
      <p:ext uri="{BB962C8B-B14F-4D97-AF65-F5344CB8AC3E}">
        <p14:creationId xmlns:p14="http://schemas.microsoft.com/office/powerpoint/2010/main" val="101489908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07DFC79-30DA-484F-85C8-36E3971802A1}" type="slidenum">
              <a:rPr lang="en-US" smtClean="0"/>
              <a:t>2</a:t>
            </a:fld>
            <a:endParaRPr lang="en-US" dirty="0"/>
          </a:p>
        </p:txBody>
      </p:sp>
    </p:spTree>
    <p:extLst>
      <p:ext uri="{BB962C8B-B14F-4D97-AF65-F5344CB8AC3E}">
        <p14:creationId xmlns:p14="http://schemas.microsoft.com/office/powerpoint/2010/main" val="266174895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07DFC79-30DA-484F-85C8-36E3971802A1}" type="slidenum">
              <a:rPr lang="en-US" smtClean="0"/>
              <a:t>3</a:t>
            </a:fld>
            <a:endParaRPr lang="en-US" dirty="0"/>
          </a:p>
        </p:txBody>
      </p:sp>
    </p:spTree>
    <p:extLst>
      <p:ext uri="{BB962C8B-B14F-4D97-AF65-F5344CB8AC3E}">
        <p14:creationId xmlns:p14="http://schemas.microsoft.com/office/powerpoint/2010/main" val="7837659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07DFC79-30DA-484F-85C8-36E3971802A1}" type="slidenum">
              <a:rPr lang="en-US" smtClean="0"/>
              <a:t>4</a:t>
            </a:fld>
            <a:endParaRPr lang="en-US" dirty="0"/>
          </a:p>
        </p:txBody>
      </p:sp>
    </p:spTree>
    <p:extLst>
      <p:ext uri="{BB962C8B-B14F-4D97-AF65-F5344CB8AC3E}">
        <p14:creationId xmlns:p14="http://schemas.microsoft.com/office/powerpoint/2010/main" val="3631186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07DFC79-30DA-484F-85C8-36E3971802A1}" type="slidenum">
              <a:rPr lang="en-US" smtClean="0"/>
              <a:t>5</a:t>
            </a:fld>
            <a:endParaRPr lang="en-US" dirty="0"/>
          </a:p>
        </p:txBody>
      </p:sp>
    </p:spTree>
    <p:extLst>
      <p:ext uri="{BB962C8B-B14F-4D97-AF65-F5344CB8AC3E}">
        <p14:creationId xmlns:p14="http://schemas.microsoft.com/office/powerpoint/2010/main" val="199770959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07DFC79-30DA-484F-85C8-36E3971802A1}" type="slidenum">
              <a:rPr lang="en-US" smtClean="0"/>
              <a:t>6</a:t>
            </a:fld>
            <a:endParaRPr lang="en-US" dirty="0"/>
          </a:p>
        </p:txBody>
      </p:sp>
    </p:spTree>
    <p:extLst>
      <p:ext uri="{BB962C8B-B14F-4D97-AF65-F5344CB8AC3E}">
        <p14:creationId xmlns:p14="http://schemas.microsoft.com/office/powerpoint/2010/main" val="386785222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blue">
    <p:spTree>
      <p:nvGrpSpPr>
        <p:cNvPr id="1" name=""/>
        <p:cNvGrpSpPr/>
        <p:nvPr/>
      </p:nvGrpSpPr>
      <p:grpSpPr>
        <a:xfrm>
          <a:off x="0" y="0"/>
          <a:ext cx="0" cy="0"/>
          <a:chOff x="0" y="0"/>
          <a:chExt cx="0" cy="0"/>
        </a:xfrm>
      </p:grpSpPr>
      <p:sp>
        <p:nvSpPr>
          <p:cNvPr id="61" name="Picture Placeholder 4"/>
          <p:cNvSpPr>
            <a:spLocks noGrp="1"/>
          </p:cNvSpPr>
          <p:nvPr>
            <p:ph type="pic" sz="quarter" idx="13" hasCustomPrompt="1"/>
          </p:nvPr>
        </p:nvSpPr>
        <p:spPr bwMode="gray">
          <a:xfrm>
            <a:off x="0" y="0"/>
            <a:ext cx="9144000" cy="6858000"/>
          </a:xfrm>
          <a:solidFill>
            <a:srgbClr val="0074A2"/>
          </a:solidFill>
        </p:spPr>
        <p:txBody>
          <a:bodyPr bIns="1980000" anchor="ctr">
            <a:normAutofit/>
          </a:bodyPr>
          <a:lstStyle>
            <a:lvl1pPr algn="ctr">
              <a:defRPr sz="1050">
                <a:solidFill>
                  <a:schemeClr val="bg1"/>
                </a:solidFill>
              </a:defRPr>
            </a:lvl1pPr>
          </a:lstStyle>
          <a:p>
            <a:r>
              <a:rPr lang="en-GB" noProof="0" dirty="0"/>
              <a:t>Click on Icon to add picture, then arrange object (send to back)</a:t>
            </a:r>
            <a:br>
              <a:rPr lang="en-GB" noProof="0" dirty="0"/>
            </a:br>
            <a:r>
              <a:rPr lang="en-GB" noProof="0" dirty="0"/>
              <a:t>Change picture either by right mouse click on picture + „change picture“ </a:t>
            </a:r>
            <a:br>
              <a:rPr lang="en-GB" noProof="0" dirty="0"/>
            </a:br>
            <a:r>
              <a:rPr lang="en-GB" noProof="0" dirty="0"/>
              <a:t>or by deleting picture + resetting slide</a:t>
            </a:r>
          </a:p>
        </p:txBody>
      </p:sp>
      <p:sp>
        <p:nvSpPr>
          <p:cNvPr id="3" name="Subtitle 2"/>
          <p:cNvSpPr>
            <a:spLocks noGrp="1"/>
          </p:cNvSpPr>
          <p:nvPr>
            <p:ph type="subTitle" idx="1"/>
          </p:nvPr>
        </p:nvSpPr>
        <p:spPr bwMode="gray">
          <a:xfrm>
            <a:off x="2" y="4482004"/>
            <a:ext cx="9143999" cy="1655999"/>
          </a:xfrm>
          <a:solidFill>
            <a:schemeClr val="tx2"/>
          </a:solidFill>
        </p:spPr>
        <p:txBody>
          <a:bodyPr lIns="468000" tIns="360000" rIns="360000" bIns="828000" anchor="b">
            <a:noAutofit/>
          </a:bodyPr>
          <a:lstStyle>
            <a:lvl1pPr marL="0" indent="0" algn="l">
              <a:lnSpc>
                <a:spcPct val="90000"/>
              </a:lnSpc>
              <a:buNone/>
              <a:defRPr sz="1800" b="0" i="0">
                <a:solidFill>
                  <a:schemeClr val="bg1"/>
                </a:solidFill>
                <a:latin typeface="Calibri" panose="020F0502020204030204" pitchFamily="34" charset="0"/>
                <a:cs typeface="Arial" panose="020B0604020202020204" pitchFamily="34" charset="0"/>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noProof="0" dirty="0"/>
              <a:t>Click to edit Master subtitle style</a:t>
            </a:r>
            <a:endParaRPr lang="en-GB" noProof="0" dirty="0"/>
          </a:p>
        </p:txBody>
      </p:sp>
      <p:sp>
        <p:nvSpPr>
          <p:cNvPr id="2" name="Title 1"/>
          <p:cNvSpPr>
            <a:spLocks noGrp="1"/>
          </p:cNvSpPr>
          <p:nvPr>
            <p:ph type="ctrTitle" hasCustomPrompt="1"/>
          </p:nvPr>
        </p:nvSpPr>
        <p:spPr bwMode="gray">
          <a:xfrm>
            <a:off x="0" y="485184"/>
            <a:ext cx="5508000" cy="1119158"/>
          </a:xfrm>
          <a:noFill/>
        </p:spPr>
        <p:txBody>
          <a:bodyPr lIns="468000" tIns="72000" rIns="450000" bIns="180000" anchor="t" anchorCtr="0">
            <a:noAutofit/>
          </a:bodyPr>
          <a:lstStyle>
            <a:lvl1pPr algn="l">
              <a:lnSpc>
                <a:spcPct val="85000"/>
              </a:lnSpc>
              <a:defRPr sz="3150" b="0" i="0">
                <a:solidFill>
                  <a:schemeClr val="bg1"/>
                </a:solidFill>
                <a:latin typeface="Calibri" panose="020F0502020204030204" pitchFamily="34" charset="0"/>
              </a:defRPr>
            </a:lvl1pPr>
          </a:lstStyle>
          <a:p>
            <a:r>
              <a:rPr lang="en-GB" noProof="0" dirty="0"/>
              <a:t>Click to edit </a:t>
            </a:r>
            <a:br>
              <a:rPr lang="en-GB" noProof="0" dirty="0"/>
            </a:br>
            <a:r>
              <a:rPr lang="en-GB" noProof="0" dirty="0"/>
              <a:t>Master title style</a:t>
            </a:r>
          </a:p>
        </p:txBody>
      </p:sp>
      <p:sp>
        <p:nvSpPr>
          <p:cNvPr id="36" name="Text Placeholder 35"/>
          <p:cNvSpPr>
            <a:spLocks noGrp="1"/>
          </p:cNvSpPr>
          <p:nvPr>
            <p:ph type="body" sz="quarter" idx="10" hasCustomPrompt="1"/>
          </p:nvPr>
        </p:nvSpPr>
        <p:spPr bwMode="gray">
          <a:xfrm>
            <a:off x="360000" y="6507006"/>
            <a:ext cx="4478700" cy="247650"/>
          </a:xfrm>
        </p:spPr>
        <p:txBody>
          <a:bodyPr lIns="0" anchor="ctr">
            <a:noAutofit/>
          </a:bodyPr>
          <a:lstStyle>
            <a:lvl1pPr>
              <a:defRPr sz="750" b="0">
                <a:solidFill>
                  <a:schemeClr val="bg2"/>
                </a:solidFill>
                <a:latin typeface="+mn-lt"/>
                <a:cs typeface="Times New Roman" panose="02020603050405020304" pitchFamily="18" charset="0"/>
              </a:defRPr>
            </a:lvl1pPr>
            <a:lvl2pPr>
              <a:defRPr>
                <a:solidFill>
                  <a:schemeClr val="bg1"/>
                </a:solidFill>
                <a:latin typeface="Times New Roman" panose="02020603050405020304" pitchFamily="18" charset="0"/>
                <a:cs typeface="Times New Roman" panose="02020603050405020304" pitchFamily="18" charset="0"/>
              </a:defRPr>
            </a:lvl2pPr>
            <a:lvl3pPr>
              <a:defRPr>
                <a:solidFill>
                  <a:schemeClr val="bg1"/>
                </a:solidFill>
                <a:latin typeface="Times New Roman" panose="02020603050405020304" pitchFamily="18" charset="0"/>
                <a:cs typeface="Times New Roman" panose="02020603050405020304" pitchFamily="18" charset="0"/>
              </a:defRPr>
            </a:lvl3pPr>
            <a:lvl4pPr>
              <a:defRPr>
                <a:solidFill>
                  <a:schemeClr val="bg1"/>
                </a:solidFill>
                <a:latin typeface="Times New Roman" panose="02020603050405020304" pitchFamily="18" charset="0"/>
                <a:cs typeface="Times New Roman" panose="02020603050405020304" pitchFamily="18" charset="0"/>
              </a:defRPr>
            </a:lvl4pPr>
            <a:lvl5pPr>
              <a:defRPr>
                <a:solidFill>
                  <a:schemeClr val="bg1"/>
                </a:solidFill>
                <a:latin typeface="Times New Roman" panose="02020603050405020304" pitchFamily="18" charset="0"/>
                <a:cs typeface="Times New Roman" panose="02020603050405020304" pitchFamily="18" charset="0"/>
              </a:defRPr>
            </a:lvl5pPr>
          </a:lstStyle>
          <a:p>
            <a:pPr lvl="0"/>
            <a:r>
              <a:rPr lang="en-GB" noProof="0" dirty="0"/>
              <a:t>Name of Author  |  Function | Division | Country </a:t>
            </a:r>
          </a:p>
        </p:txBody>
      </p:sp>
      <p:sp>
        <p:nvSpPr>
          <p:cNvPr id="90" name="Text Placeholder 35"/>
          <p:cNvSpPr>
            <a:spLocks noGrp="1"/>
          </p:cNvSpPr>
          <p:nvPr>
            <p:ph type="body" sz="quarter" idx="16" hasCustomPrompt="1"/>
          </p:nvPr>
        </p:nvSpPr>
        <p:spPr bwMode="gray">
          <a:xfrm>
            <a:off x="7121935" y="6476048"/>
            <a:ext cx="1646444" cy="247650"/>
          </a:xfrm>
        </p:spPr>
        <p:txBody>
          <a:bodyPr rIns="0" anchor="ctr">
            <a:noAutofit/>
          </a:bodyPr>
          <a:lstStyle>
            <a:lvl1pPr algn="ctr">
              <a:defRPr sz="1200" b="0" i="0" spc="0" baseline="0">
                <a:solidFill>
                  <a:schemeClr val="bg2"/>
                </a:solidFill>
                <a:latin typeface="Calibri" panose="020F0502020204030204" pitchFamily="34" charset="0"/>
                <a:cs typeface="Times New Roman" panose="02020603050405020304" pitchFamily="18" charset="0"/>
              </a:defRPr>
            </a:lvl1pPr>
            <a:lvl2pPr>
              <a:defRPr>
                <a:solidFill>
                  <a:schemeClr val="bg1"/>
                </a:solidFill>
                <a:latin typeface="Times New Roman" panose="02020603050405020304" pitchFamily="18" charset="0"/>
                <a:cs typeface="Times New Roman" panose="02020603050405020304" pitchFamily="18" charset="0"/>
              </a:defRPr>
            </a:lvl2pPr>
            <a:lvl3pPr>
              <a:defRPr>
                <a:solidFill>
                  <a:schemeClr val="bg1"/>
                </a:solidFill>
                <a:latin typeface="Times New Roman" panose="02020603050405020304" pitchFamily="18" charset="0"/>
                <a:cs typeface="Times New Roman" panose="02020603050405020304" pitchFamily="18" charset="0"/>
              </a:defRPr>
            </a:lvl3pPr>
            <a:lvl4pPr>
              <a:defRPr>
                <a:solidFill>
                  <a:schemeClr val="bg1"/>
                </a:solidFill>
                <a:latin typeface="Times New Roman" panose="02020603050405020304" pitchFamily="18" charset="0"/>
                <a:cs typeface="Times New Roman" panose="02020603050405020304" pitchFamily="18" charset="0"/>
              </a:defRPr>
            </a:lvl4pPr>
            <a:lvl5pPr>
              <a:defRPr>
                <a:solidFill>
                  <a:schemeClr val="bg1"/>
                </a:solidFill>
                <a:latin typeface="Times New Roman" panose="02020603050405020304" pitchFamily="18" charset="0"/>
                <a:cs typeface="Times New Roman" panose="02020603050405020304" pitchFamily="18" charset="0"/>
              </a:defRPr>
            </a:lvl5pPr>
          </a:lstStyle>
          <a:p>
            <a:pPr lvl="0"/>
            <a:r>
              <a:rPr lang="en-GB" noProof="0" dirty="0"/>
              <a:t>www.euro.who.int</a:t>
            </a:r>
          </a:p>
        </p:txBody>
      </p:sp>
      <p:sp>
        <p:nvSpPr>
          <p:cNvPr id="62" name="Text Placeholder 35"/>
          <p:cNvSpPr>
            <a:spLocks noGrp="1"/>
          </p:cNvSpPr>
          <p:nvPr>
            <p:ph type="body" sz="quarter" idx="15" hasCustomPrompt="1"/>
          </p:nvPr>
        </p:nvSpPr>
        <p:spPr bwMode="gray">
          <a:xfrm>
            <a:off x="359999" y="5440855"/>
            <a:ext cx="8408379" cy="288000"/>
          </a:xfrm>
        </p:spPr>
        <p:txBody>
          <a:bodyPr lIns="0" rIns="90000">
            <a:noAutofit/>
          </a:bodyPr>
          <a:lstStyle>
            <a:lvl1pPr algn="l">
              <a:defRPr sz="1200" b="0" i="0">
                <a:solidFill>
                  <a:schemeClr val="bg1"/>
                </a:solidFill>
                <a:latin typeface="Calibri" panose="020F0502020204030204" pitchFamily="34" charset="0"/>
                <a:cs typeface="Arial" panose="020B0604020202020204" pitchFamily="34" charset="0"/>
              </a:defRPr>
            </a:lvl1pPr>
            <a:lvl2pPr>
              <a:defRPr>
                <a:solidFill>
                  <a:schemeClr val="bg1"/>
                </a:solidFill>
                <a:latin typeface="Times New Roman" panose="02020603050405020304" pitchFamily="18" charset="0"/>
                <a:cs typeface="Times New Roman" panose="02020603050405020304" pitchFamily="18" charset="0"/>
              </a:defRPr>
            </a:lvl2pPr>
            <a:lvl3pPr>
              <a:defRPr>
                <a:solidFill>
                  <a:schemeClr val="bg1"/>
                </a:solidFill>
                <a:latin typeface="Times New Roman" panose="02020603050405020304" pitchFamily="18" charset="0"/>
                <a:cs typeface="Times New Roman" panose="02020603050405020304" pitchFamily="18" charset="0"/>
              </a:defRPr>
            </a:lvl3pPr>
            <a:lvl4pPr>
              <a:defRPr>
                <a:solidFill>
                  <a:schemeClr val="bg1"/>
                </a:solidFill>
                <a:latin typeface="Times New Roman" panose="02020603050405020304" pitchFamily="18" charset="0"/>
                <a:cs typeface="Times New Roman" panose="02020603050405020304" pitchFamily="18" charset="0"/>
              </a:defRPr>
            </a:lvl4pPr>
            <a:lvl5pPr>
              <a:defRPr>
                <a:solidFill>
                  <a:schemeClr val="bg1"/>
                </a:solidFill>
                <a:latin typeface="Times New Roman" panose="02020603050405020304" pitchFamily="18" charset="0"/>
                <a:cs typeface="Times New Roman" panose="02020603050405020304" pitchFamily="18" charset="0"/>
              </a:defRPr>
            </a:lvl5pPr>
          </a:lstStyle>
          <a:p>
            <a:pPr lvl="0"/>
            <a:r>
              <a:rPr lang="en-GB" noProof="0" dirty="0"/>
              <a:t>Date</a:t>
            </a:r>
          </a:p>
        </p:txBody>
      </p:sp>
      <p:pic>
        <p:nvPicPr>
          <p:cNvPr id="5" name="Picture 4">
            <a:extLst>
              <a:ext uri="{FF2B5EF4-FFF2-40B4-BE49-F238E27FC236}">
                <a16:creationId xmlns="" xmlns:a16="http://schemas.microsoft.com/office/drawing/2014/main" id="{393265FB-D661-4A0A-BF3F-49FFEE0AEDDF}"/>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5508000" y="484633"/>
            <a:ext cx="3265471" cy="1121571"/>
          </a:xfrm>
          <a:prstGeom prst="rect">
            <a:avLst/>
          </a:prstGeom>
        </p:spPr>
      </p:pic>
    </p:spTree>
    <p:extLst>
      <p:ext uri="{BB962C8B-B14F-4D97-AF65-F5344CB8AC3E}">
        <p14:creationId xmlns:p14="http://schemas.microsoft.com/office/powerpoint/2010/main" val="32680557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hapter Intro large Text blue">
    <p:spTree>
      <p:nvGrpSpPr>
        <p:cNvPr id="1" name=""/>
        <p:cNvGrpSpPr/>
        <p:nvPr/>
      </p:nvGrpSpPr>
      <p:grpSpPr>
        <a:xfrm>
          <a:off x="0" y="0"/>
          <a:ext cx="0" cy="0"/>
          <a:chOff x="0" y="0"/>
          <a:chExt cx="0" cy="0"/>
        </a:xfrm>
      </p:grpSpPr>
      <p:sp>
        <p:nvSpPr>
          <p:cNvPr id="18" name="Date Placeholder 17"/>
          <p:cNvSpPr>
            <a:spLocks noGrp="1"/>
          </p:cNvSpPr>
          <p:nvPr>
            <p:ph type="dt" sz="half" idx="14"/>
          </p:nvPr>
        </p:nvSpPr>
        <p:spPr bwMode="invGray">
          <a:noFill/>
        </p:spPr>
        <p:txBody>
          <a:bodyPr/>
          <a:lstStyle>
            <a:lvl1pPr>
              <a:defRPr>
                <a:solidFill>
                  <a:schemeClr val="bg2"/>
                </a:solidFill>
              </a:defRPr>
            </a:lvl1pPr>
          </a:lstStyle>
          <a:p>
            <a:fld id="{AD0CC27D-0020-48D4-9B6C-9E6EA0640D93}" type="datetime1">
              <a:rPr lang="en-GB" noProof="0" smtClean="0"/>
              <a:t>07/07/2020</a:t>
            </a:fld>
            <a:endParaRPr lang="en-GB" noProof="0" dirty="0"/>
          </a:p>
        </p:txBody>
      </p:sp>
      <p:sp>
        <p:nvSpPr>
          <p:cNvPr id="19" name="Footer Placeholder 18"/>
          <p:cNvSpPr>
            <a:spLocks noGrp="1"/>
          </p:cNvSpPr>
          <p:nvPr>
            <p:ph type="ftr" sz="quarter" idx="15"/>
          </p:nvPr>
        </p:nvSpPr>
        <p:spPr bwMode="invGray">
          <a:noFill/>
        </p:spPr>
        <p:txBody>
          <a:bodyPr/>
          <a:lstStyle/>
          <a:p>
            <a:r>
              <a:rPr lang="en-GB" noProof="0" dirty="0"/>
              <a:t>|     Title of the presentation</a:t>
            </a:r>
          </a:p>
        </p:txBody>
      </p:sp>
      <p:sp>
        <p:nvSpPr>
          <p:cNvPr id="20" name="Slide Number Placeholder 19"/>
          <p:cNvSpPr>
            <a:spLocks noGrp="1"/>
          </p:cNvSpPr>
          <p:nvPr>
            <p:ph type="sldNum" sz="quarter" idx="16"/>
          </p:nvPr>
        </p:nvSpPr>
        <p:spPr bwMode="invGray">
          <a:noFill/>
        </p:spPr>
        <p:txBody>
          <a:bodyPr/>
          <a:lstStyle/>
          <a:p>
            <a:fld id="{A74CE0EA-F3B5-4684-BA10-C594598FDB9C}" type="slidenum">
              <a:rPr lang="en-GB" noProof="0" smtClean="0"/>
              <a:pPr/>
              <a:t>‹#›</a:t>
            </a:fld>
            <a:endParaRPr lang="en-GB" noProof="0" dirty="0"/>
          </a:p>
        </p:txBody>
      </p:sp>
      <p:sp>
        <p:nvSpPr>
          <p:cNvPr id="17" name="Text Placeholder 7"/>
          <p:cNvSpPr>
            <a:spLocks noGrp="1"/>
          </p:cNvSpPr>
          <p:nvPr>
            <p:ph type="body" sz="quarter" idx="21" hasCustomPrompt="1"/>
          </p:nvPr>
        </p:nvSpPr>
        <p:spPr bwMode="invGray">
          <a:xfrm>
            <a:off x="360000" y="6293652"/>
            <a:ext cx="8419774" cy="208579"/>
          </a:xfrm>
          <a:noFill/>
        </p:spPr>
        <p:txBody>
          <a:bodyPr anchor="t">
            <a:normAutofit/>
          </a:bodyPr>
          <a:lstStyle>
            <a:lvl1pPr>
              <a:defRPr sz="600" b="0">
                <a:solidFill>
                  <a:schemeClr val="bg2"/>
                </a:solidFill>
                <a:latin typeface="+mn-lt"/>
              </a:defRPr>
            </a:lvl1pPr>
          </a:lstStyle>
          <a:p>
            <a:pPr lvl="0"/>
            <a:r>
              <a:rPr lang="en-GB" noProof="0"/>
              <a:t>Source:</a:t>
            </a:r>
          </a:p>
        </p:txBody>
      </p:sp>
      <p:sp>
        <p:nvSpPr>
          <p:cNvPr id="4" name="Title 3"/>
          <p:cNvSpPr>
            <a:spLocks noGrp="1"/>
          </p:cNvSpPr>
          <p:nvPr>
            <p:ph type="title"/>
          </p:nvPr>
        </p:nvSpPr>
        <p:spPr bwMode="invGray">
          <a:noFill/>
        </p:spPr>
        <p:txBody>
          <a:bodyPr/>
          <a:lstStyle/>
          <a:p>
            <a:r>
              <a:rPr lang="en-US" noProof="0"/>
              <a:t>Click to edit Master title style</a:t>
            </a:r>
            <a:endParaRPr lang="en-GB" noProof="0"/>
          </a:p>
        </p:txBody>
      </p:sp>
      <p:sp>
        <p:nvSpPr>
          <p:cNvPr id="15" name="Text Placeholder 7"/>
          <p:cNvSpPr>
            <a:spLocks noGrp="1"/>
          </p:cNvSpPr>
          <p:nvPr>
            <p:ph type="body" sz="quarter" idx="13" hasCustomPrompt="1"/>
          </p:nvPr>
        </p:nvSpPr>
        <p:spPr bwMode="invGray">
          <a:xfrm>
            <a:off x="360364" y="1188004"/>
            <a:ext cx="6120000" cy="288925"/>
          </a:xfrm>
        </p:spPr>
        <p:txBody>
          <a:bodyPr lIns="18000" anchor="ctr">
            <a:normAutofit/>
          </a:bodyPr>
          <a:lstStyle>
            <a:lvl1pPr>
              <a:defRPr sz="1200" b="0" i="0">
                <a:solidFill>
                  <a:schemeClr val="bg1"/>
                </a:solidFill>
                <a:latin typeface="Calibri" panose="020F0502020204030204" pitchFamily="34" charset="0"/>
              </a:defRPr>
            </a:lvl1pPr>
          </a:lstStyle>
          <a:p>
            <a:pPr lvl="0"/>
            <a:r>
              <a:rPr lang="en-GB" noProof="0" dirty="0"/>
              <a:t>One line Subtitle (optional)</a:t>
            </a:r>
          </a:p>
        </p:txBody>
      </p:sp>
      <p:sp>
        <p:nvSpPr>
          <p:cNvPr id="12" name="Text Placeholder 4"/>
          <p:cNvSpPr>
            <a:spLocks noGrp="1"/>
          </p:cNvSpPr>
          <p:nvPr>
            <p:ph type="body" sz="quarter" idx="18"/>
          </p:nvPr>
        </p:nvSpPr>
        <p:spPr bwMode="invGray">
          <a:xfrm>
            <a:off x="360000" y="1800000"/>
            <a:ext cx="8419774" cy="4237200"/>
          </a:xfrm>
          <a:noFill/>
        </p:spPr>
        <p:txBody>
          <a:bodyPr lIns="0" tIns="0" rIns="0" bIns="0"/>
          <a:lstStyle>
            <a:lvl1pPr>
              <a:lnSpc>
                <a:spcPct val="110000"/>
              </a:lnSpc>
              <a:defRPr sz="1050" b="1">
                <a:solidFill>
                  <a:schemeClr val="bg2"/>
                </a:solidFill>
                <a:latin typeface="+mn-lt"/>
              </a:defRPr>
            </a:lvl1pPr>
            <a:lvl2pPr>
              <a:lnSpc>
                <a:spcPct val="110000"/>
              </a:lnSpc>
              <a:defRPr sz="1050">
                <a:solidFill>
                  <a:schemeClr val="bg2"/>
                </a:solidFill>
                <a:latin typeface="+mn-lt"/>
              </a:defRPr>
            </a:lvl2pPr>
          </a:lstStyle>
          <a:p>
            <a:pPr lvl="0"/>
            <a:r>
              <a:rPr lang="en-US" noProof="0"/>
              <a:t>Click to edit Master text styles</a:t>
            </a:r>
          </a:p>
          <a:p>
            <a:pPr lvl="1"/>
            <a:r>
              <a:rPr lang="en-US" noProof="0"/>
              <a:t>Second level</a:t>
            </a:r>
          </a:p>
        </p:txBody>
      </p:sp>
    </p:spTree>
    <p:extLst>
      <p:ext uri="{BB962C8B-B14F-4D97-AF65-F5344CB8AC3E}">
        <p14:creationId xmlns:p14="http://schemas.microsoft.com/office/powerpoint/2010/main" val="166956994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Chapter Intro Image blue">
    <p:spTree>
      <p:nvGrpSpPr>
        <p:cNvPr id="1" name=""/>
        <p:cNvGrpSpPr/>
        <p:nvPr/>
      </p:nvGrpSpPr>
      <p:grpSpPr>
        <a:xfrm>
          <a:off x="0" y="0"/>
          <a:ext cx="0" cy="0"/>
          <a:chOff x="0" y="0"/>
          <a:chExt cx="0" cy="0"/>
        </a:xfrm>
      </p:grpSpPr>
      <p:sp>
        <p:nvSpPr>
          <p:cNvPr id="8" name="Picture Placeholder 5"/>
          <p:cNvSpPr>
            <a:spLocks noGrp="1"/>
          </p:cNvSpPr>
          <p:nvPr>
            <p:ph type="pic" sz="quarter" idx="17" hasCustomPrompt="1"/>
          </p:nvPr>
        </p:nvSpPr>
        <p:spPr bwMode="gray">
          <a:xfrm>
            <a:off x="0" y="0"/>
            <a:ext cx="9144000" cy="6858000"/>
          </a:xfrm>
          <a:solidFill>
            <a:srgbClr val="0074A2"/>
          </a:solidFill>
        </p:spPr>
        <p:txBody>
          <a:bodyPr wrap="square" tIns="1980000" bIns="0" anchor="ctr"/>
          <a:lstStyle>
            <a:lvl1pPr marL="0" marR="0" indent="0" algn="ctr" defTabSz="685800" rtl="0" eaLnBrk="1" fontAlgn="auto" latinLnBrk="0" hangingPunct="1">
              <a:lnSpc>
                <a:spcPct val="110000"/>
              </a:lnSpc>
              <a:spcBef>
                <a:spcPts val="750"/>
              </a:spcBef>
              <a:spcAft>
                <a:spcPts val="450"/>
              </a:spcAft>
              <a:buClr>
                <a:schemeClr val="tx1"/>
              </a:buClr>
              <a:buSzPct val="80000"/>
              <a:buFontTx/>
              <a:buNone/>
              <a:tabLst/>
              <a:defRPr sz="1050">
                <a:solidFill>
                  <a:schemeClr val="bg1"/>
                </a:solidFill>
              </a:defRPr>
            </a:lvl1pPr>
          </a:lstStyle>
          <a:p>
            <a:pPr marL="0" marR="0" lvl="0" indent="0" algn="ctr" defTabSz="685800" rtl="0" eaLnBrk="1" fontAlgn="auto" latinLnBrk="0" hangingPunct="1">
              <a:lnSpc>
                <a:spcPct val="110000"/>
              </a:lnSpc>
              <a:spcBef>
                <a:spcPts val="750"/>
              </a:spcBef>
              <a:spcAft>
                <a:spcPts val="450"/>
              </a:spcAft>
              <a:buClr>
                <a:schemeClr val="tx1"/>
              </a:buClr>
              <a:buSzPct val="80000"/>
              <a:buFontTx/>
              <a:buNone/>
              <a:tabLst/>
              <a:defRPr/>
            </a:pPr>
            <a:r>
              <a:rPr lang="en-GB" noProof="0" dirty="0"/>
              <a:t>Click on Icon to add picture, then arrange object (send to back)</a:t>
            </a:r>
            <a:br>
              <a:rPr lang="en-GB" noProof="0" dirty="0"/>
            </a:br>
            <a:r>
              <a:rPr lang="en-GB" noProof="0" dirty="0"/>
              <a:t>Change picture either by</a:t>
            </a:r>
            <a:br>
              <a:rPr lang="en-GB" noProof="0" dirty="0"/>
            </a:br>
            <a:r>
              <a:rPr lang="en-GB" noProof="0" dirty="0"/>
              <a:t>right mouse click on picture + „change picture“ </a:t>
            </a:r>
            <a:br>
              <a:rPr lang="en-GB" noProof="0" dirty="0"/>
            </a:br>
            <a:r>
              <a:rPr lang="en-GB" noProof="0" dirty="0"/>
              <a:t>or by deleting picture + resetting slide</a:t>
            </a:r>
          </a:p>
        </p:txBody>
      </p:sp>
      <p:sp>
        <p:nvSpPr>
          <p:cNvPr id="9" name="Text Placeholder 4"/>
          <p:cNvSpPr>
            <a:spLocks noGrp="1"/>
          </p:cNvSpPr>
          <p:nvPr>
            <p:ph type="body" sz="quarter" idx="18"/>
          </p:nvPr>
        </p:nvSpPr>
        <p:spPr bwMode="gray">
          <a:xfrm>
            <a:off x="2" y="1800000"/>
            <a:ext cx="3209925" cy="1649446"/>
          </a:xfrm>
          <a:solidFill>
            <a:schemeClr val="tx2">
              <a:alpha val="90000"/>
            </a:schemeClr>
          </a:solidFill>
        </p:spPr>
        <p:txBody>
          <a:bodyPr lIns="468000" tIns="180000" rIns="360000" bIns="180000">
            <a:noAutofit/>
          </a:bodyPr>
          <a:lstStyle>
            <a:lvl1pPr>
              <a:defRPr sz="2100" b="0" i="0">
                <a:solidFill>
                  <a:schemeClr val="bg1"/>
                </a:solidFill>
                <a:latin typeface="Calibri" panose="020F0502020204030204" pitchFamily="34" charset="0"/>
              </a:defRPr>
            </a:lvl1pPr>
            <a:lvl2pPr marL="406004" indent="-205979">
              <a:tabLst>
                <a:tab pos="1210866" algn="l"/>
              </a:tabLst>
              <a:defRPr sz="2100">
                <a:solidFill>
                  <a:schemeClr val="bg1"/>
                </a:solidFill>
                <a:latin typeface="+mj-lt"/>
              </a:defRPr>
            </a:lvl2pPr>
          </a:lstStyle>
          <a:p>
            <a:pPr lvl="0"/>
            <a:r>
              <a:rPr lang="en-US" noProof="0" dirty="0"/>
              <a:t>Click to edit Master text styles</a:t>
            </a:r>
          </a:p>
        </p:txBody>
      </p:sp>
      <p:sp>
        <p:nvSpPr>
          <p:cNvPr id="2" name="Date Placeholder 1"/>
          <p:cNvSpPr>
            <a:spLocks noGrp="1"/>
          </p:cNvSpPr>
          <p:nvPr>
            <p:ph type="dt" sz="half" idx="19"/>
          </p:nvPr>
        </p:nvSpPr>
        <p:spPr bwMode="gray"/>
        <p:txBody>
          <a:bodyPr/>
          <a:lstStyle>
            <a:lvl1pPr>
              <a:defRPr>
                <a:solidFill>
                  <a:schemeClr val="bg2"/>
                </a:solidFill>
              </a:defRPr>
            </a:lvl1pPr>
          </a:lstStyle>
          <a:p>
            <a:fld id="{A68D69CF-73BC-4E26-B56A-FEC2ABB77ED4}" type="datetime1">
              <a:rPr lang="en-GB" noProof="0" smtClean="0"/>
              <a:t>07/07/2020</a:t>
            </a:fld>
            <a:endParaRPr lang="en-GB" noProof="0" dirty="0"/>
          </a:p>
        </p:txBody>
      </p:sp>
      <p:sp>
        <p:nvSpPr>
          <p:cNvPr id="3" name="Footer Placeholder 2"/>
          <p:cNvSpPr>
            <a:spLocks noGrp="1"/>
          </p:cNvSpPr>
          <p:nvPr>
            <p:ph type="ftr" sz="quarter" idx="20"/>
          </p:nvPr>
        </p:nvSpPr>
        <p:spPr bwMode="gray"/>
        <p:txBody>
          <a:bodyPr/>
          <a:lstStyle>
            <a:lvl1pPr>
              <a:defRPr>
                <a:solidFill>
                  <a:schemeClr val="bg2"/>
                </a:solidFill>
              </a:defRPr>
            </a:lvl1pPr>
          </a:lstStyle>
          <a:p>
            <a:r>
              <a:rPr lang="en-GB" noProof="0" dirty="0"/>
              <a:t>|     Title of the presentation</a:t>
            </a:r>
          </a:p>
        </p:txBody>
      </p:sp>
      <p:sp>
        <p:nvSpPr>
          <p:cNvPr id="4" name="Slide Number Placeholder 3"/>
          <p:cNvSpPr>
            <a:spLocks noGrp="1"/>
          </p:cNvSpPr>
          <p:nvPr>
            <p:ph type="sldNum" sz="quarter" idx="21"/>
          </p:nvPr>
        </p:nvSpPr>
        <p:spPr bwMode="gray"/>
        <p:txBody>
          <a:bodyPr/>
          <a:lstStyle>
            <a:lvl1pPr>
              <a:defRPr>
                <a:solidFill>
                  <a:schemeClr val="bg2"/>
                </a:solidFill>
              </a:defRPr>
            </a:lvl1pPr>
          </a:lstStyle>
          <a:p>
            <a:fld id="{A74CE0EA-F3B5-4684-BA10-C594598FDB9C}" type="slidenum">
              <a:rPr lang="en-GB" noProof="0" smtClean="0"/>
              <a:pPr/>
              <a:t>‹#›</a:t>
            </a:fld>
            <a:endParaRPr lang="en-GB" noProof="0" dirty="0"/>
          </a:p>
        </p:txBody>
      </p:sp>
      <p:sp>
        <p:nvSpPr>
          <p:cNvPr id="15" name="Text Placeholder 7"/>
          <p:cNvSpPr>
            <a:spLocks noGrp="1"/>
          </p:cNvSpPr>
          <p:nvPr>
            <p:ph type="body" sz="quarter" idx="22" hasCustomPrompt="1"/>
          </p:nvPr>
        </p:nvSpPr>
        <p:spPr bwMode="gray">
          <a:xfrm>
            <a:off x="360000" y="6293652"/>
            <a:ext cx="8419774" cy="208579"/>
          </a:xfrm>
        </p:spPr>
        <p:txBody>
          <a:bodyPr anchor="t">
            <a:normAutofit/>
          </a:bodyPr>
          <a:lstStyle>
            <a:lvl1pPr>
              <a:defRPr sz="600" b="0">
                <a:solidFill>
                  <a:schemeClr val="bg2"/>
                </a:solidFill>
                <a:latin typeface="+mn-lt"/>
              </a:defRPr>
            </a:lvl1pPr>
          </a:lstStyle>
          <a:p>
            <a:pPr lvl="0"/>
            <a:r>
              <a:rPr lang="en-GB" noProof="0"/>
              <a:t>Source:</a:t>
            </a:r>
          </a:p>
        </p:txBody>
      </p:sp>
      <p:sp>
        <p:nvSpPr>
          <p:cNvPr id="17" name="Title 16"/>
          <p:cNvSpPr>
            <a:spLocks noGrp="1"/>
          </p:cNvSpPr>
          <p:nvPr>
            <p:ph type="title"/>
          </p:nvPr>
        </p:nvSpPr>
        <p:spPr bwMode="gray"/>
        <p:txBody>
          <a:bodyPr/>
          <a:lstStyle/>
          <a:p>
            <a:r>
              <a:rPr lang="en-US" noProof="0"/>
              <a:t>Click to edit Master title style</a:t>
            </a:r>
            <a:endParaRPr lang="en-GB" noProof="0"/>
          </a:p>
        </p:txBody>
      </p:sp>
      <p:pic>
        <p:nvPicPr>
          <p:cNvPr id="10" name="Picture 9">
            <a:extLst>
              <a:ext uri="{FF2B5EF4-FFF2-40B4-BE49-F238E27FC236}">
                <a16:creationId xmlns="" xmlns:a16="http://schemas.microsoft.com/office/drawing/2014/main" id="{04CD593D-F489-4F83-AB35-3306FDE7AA74}"/>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7303770" y="365761"/>
            <a:ext cx="1481206" cy="694887"/>
          </a:xfrm>
          <a:prstGeom prst="rect">
            <a:avLst/>
          </a:prstGeom>
        </p:spPr>
      </p:pic>
    </p:spTree>
    <p:extLst>
      <p:ext uri="{BB962C8B-B14F-4D97-AF65-F5344CB8AC3E}">
        <p14:creationId xmlns:p14="http://schemas.microsoft.com/office/powerpoint/2010/main" val="15617997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Agenda blue new">
    <p:spTree>
      <p:nvGrpSpPr>
        <p:cNvPr id="1" name=""/>
        <p:cNvGrpSpPr/>
        <p:nvPr/>
      </p:nvGrpSpPr>
      <p:grpSpPr>
        <a:xfrm>
          <a:off x="0" y="0"/>
          <a:ext cx="0" cy="0"/>
          <a:chOff x="0" y="0"/>
          <a:chExt cx="0" cy="0"/>
        </a:xfrm>
      </p:grpSpPr>
      <p:sp>
        <p:nvSpPr>
          <p:cNvPr id="7" name="Date Placeholder 6"/>
          <p:cNvSpPr>
            <a:spLocks noGrp="1"/>
          </p:cNvSpPr>
          <p:nvPr>
            <p:ph type="dt" sz="half" idx="30"/>
          </p:nvPr>
        </p:nvSpPr>
        <p:spPr bwMode="gray"/>
        <p:txBody>
          <a:bodyPr/>
          <a:lstStyle/>
          <a:p>
            <a:fld id="{99262F6C-3198-4C0D-9FD3-A522B66D4040}" type="datetime1">
              <a:rPr lang="en-GB" noProof="0" smtClean="0"/>
              <a:t>07/07/2020</a:t>
            </a:fld>
            <a:endParaRPr lang="en-GB" noProof="0" dirty="0"/>
          </a:p>
        </p:txBody>
      </p:sp>
      <p:sp>
        <p:nvSpPr>
          <p:cNvPr id="8" name="Footer Placeholder 7"/>
          <p:cNvSpPr>
            <a:spLocks noGrp="1"/>
          </p:cNvSpPr>
          <p:nvPr>
            <p:ph type="ftr" sz="quarter" idx="31"/>
          </p:nvPr>
        </p:nvSpPr>
        <p:spPr bwMode="gray"/>
        <p:txBody>
          <a:bodyPr/>
          <a:lstStyle/>
          <a:p>
            <a:r>
              <a:rPr lang="en-GB" noProof="0" dirty="0"/>
              <a:t>|     Title of the presentation</a:t>
            </a:r>
          </a:p>
        </p:txBody>
      </p:sp>
      <p:sp>
        <p:nvSpPr>
          <p:cNvPr id="9" name="Slide Number Placeholder 8"/>
          <p:cNvSpPr>
            <a:spLocks noGrp="1"/>
          </p:cNvSpPr>
          <p:nvPr>
            <p:ph type="sldNum" sz="quarter" idx="32"/>
          </p:nvPr>
        </p:nvSpPr>
        <p:spPr bwMode="gray"/>
        <p:txBody>
          <a:bodyPr/>
          <a:lstStyle/>
          <a:p>
            <a:fld id="{A74CE0EA-F3B5-4684-BA10-C594598FDB9C}" type="slidenum">
              <a:rPr lang="en-GB" noProof="0" smtClean="0"/>
              <a:pPr/>
              <a:t>‹#›</a:t>
            </a:fld>
            <a:endParaRPr lang="en-GB" noProof="0" dirty="0"/>
          </a:p>
        </p:txBody>
      </p:sp>
      <p:sp>
        <p:nvSpPr>
          <p:cNvPr id="10" name="Title 9"/>
          <p:cNvSpPr>
            <a:spLocks noGrp="1"/>
          </p:cNvSpPr>
          <p:nvPr>
            <p:ph type="title"/>
          </p:nvPr>
        </p:nvSpPr>
        <p:spPr bwMode="gray">
          <a:xfrm>
            <a:off x="359999" y="359999"/>
            <a:ext cx="6120000" cy="720000"/>
          </a:xfrm>
        </p:spPr>
        <p:txBody>
          <a:bodyPr/>
          <a:lstStyle/>
          <a:p>
            <a:r>
              <a:rPr lang="en-US" noProof="0"/>
              <a:t>Click to edit Master title style</a:t>
            </a:r>
            <a:endParaRPr lang="en-GB" noProof="0"/>
          </a:p>
        </p:txBody>
      </p:sp>
      <p:sp>
        <p:nvSpPr>
          <p:cNvPr id="28" name="Rectangle 27"/>
          <p:cNvSpPr/>
          <p:nvPr userDrawn="1"/>
        </p:nvSpPr>
        <p:spPr bwMode="gray">
          <a:xfrm>
            <a:off x="360001" y="1800002"/>
            <a:ext cx="4775881" cy="142493"/>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noProof="0" dirty="0"/>
          </a:p>
        </p:txBody>
      </p:sp>
      <p:sp>
        <p:nvSpPr>
          <p:cNvPr id="4" name="Text Placeholder 3"/>
          <p:cNvSpPr>
            <a:spLocks noGrp="1"/>
          </p:cNvSpPr>
          <p:nvPr>
            <p:ph type="body" sz="quarter" idx="33" hasCustomPrompt="1"/>
          </p:nvPr>
        </p:nvSpPr>
        <p:spPr>
          <a:xfrm>
            <a:off x="359999" y="2143683"/>
            <a:ext cx="741363" cy="396000"/>
          </a:xfrm>
        </p:spPr>
        <p:txBody>
          <a:bodyPr/>
          <a:lstStyle>
            <a:lvl1pPr>
              <a:defRPr sz="2100" b="0" i="0">
                <a:latin typeface="Calibri" panose="020F0502020204030204" pitchFamily="34" charset="0"/>
              </a:defRPr>
            </a:lvl1pPr>
            <a:lvl2pPr>
              <a:defRPr sz="2100" b="1">
                <a:latin typeface="+mj-lt"/>
              </a:defRPr>
            </a:lvl2pPr>
            <a:lvl3pPr>
              <a:defRPr sz="2100" b="1">
                <a:latin typeface="+mj-lt"/>
              </a:defRPr>
            </a:lvl3pPr>
            <a:lvl4pPr>
              <a:defRPr sz="2100" b="1">
                <a:latin typeface="+mj-lt"/>
              </a:defRPr>
            </a:lvl4pPr>
            <a:lvl5pPr>
              <a:defRPr sz="2100" b="1">
                <a:latin typeface="+mj-lt"/>
              </a:defRPr>
            </a:lvl5pPr>
          </a:lstStyle>
          <a:p>
            <a:pPr lvl="0"/>
            <a:r>
              <a:rPr lang="en-GB" noProof="0" dirty="0"/>
              <a:t>01</a:t>
            </a:r>
          </a:p>
        </p:txBody>
      </p:sp>
      <p:sp>
        <p:nvSpPr>
          <p:cNvPr id="31" name="Text Placeholder 3"/>
          <p:cNvSpPr>
            <a:spLocks noGrp="1"/>
          </p:cNvSpPr>
          <p:nvPr>
            <p:ph type="body" sz="quarter" idx="34" hasCustomPrompt="1"/>
          </p:nvPr>
        </p:nvSpPr>
        <p:spPr>
          <a:xfrm>
            <a:off x="1280578" y="2143683"/>
            <a:ext cx="3855302" cy="396000"/>
          </a:xfrm>
        </p:spPr>
        <p:txBody>
          <a:bodyPr tIns="144000"/>
          <a:lstStyle>
            <a:lvl1pPr>
              <a:lnSpc>
                <a:spcPct val="100000"/>
              </a:lnSpc>
              <a:spcBef>
                <a:spcPts val="0"/>
              </a:spcBef>
              <a:spcAft>
                <a:spcPts val="0"/>
              </a:spcAft>
              <a:defRPr sz="1200" b="0">
                <a:solidFill>
                  <a:schemeClr val="bg1"/>
                </a:solidFill>
                <a:latin typeface="+mn-lt"/>
              </a:defRPr>
            </a:lvl1pPr>
            <a:lvl2pPr>
              <a:defRPr sz="2100" b="1">
                <a:latin typeface="+mj-lt"/>
              </a:defRPr>
            </a:lvl2pPr>
            <a:lvl3pPr>
              <a:defRPr sz="2100" b="1">
                <a:latin typeface="+mj-lt"/>
              </a:defRPr>
            </a:lvl3pPr>
            <a:lvl4pPr>
              <a:defRPr sz="2100" b="1">
                <a:latin typeface="+mj-lt"/>
              </a:defRPr>
            </a:lvl4pPr>
            <a:lvl5pPr>
              <a:defRPr sz="2100" b="1">
                <a:latin typeface="+mj-lt"/>
              </a:defRPr>
            </a:lvl5pPr>
          </a:lstStyle>
          <a:p>
            <a:pPr lvl="0"/>
            <a:r>
              <a:rPr lang="en-GB" noProof="0"/>
              <a:t>Headline</a:t>
            </a:r>
          </a:p>
        </p:txBody>
      </p:sp>
      <p:sp>
        <p:nvSpPr>
          <p:cNvPr id="34" name="Text Placeholder 3"/>
          <p:cNvSpPr>
            <a:spLocks noGrp="1"/>
          </p:cNvSpPr>
          <p:nvPr>
            <p:ph type="body" sz="quarter" idx="35" hasCustomPrompt="1"/>
          </p:nvPr>
        </p:nvSpPr>
        <p:spPr>
          <a:xfrm>
            <a:off x="5574552" y="2143683"/>
            <a:ext cx="3205222" cy="396000"/>
          </a:xfrm>
        </p:spPr>
        <p:txBody>
          <a:bodyPr tIns="144000"/>
          <a:lstStyle>
            <a:lvl1pPr>
              <a:lnSpc>
                <a:spcPct val="100000"/>
              </a:lnSpc>
              <a:spcBef>
                <a:spcPts val="0"/>
              </a:spcBef>
              <a:spcAft>
                <a:spcPts val="0"/>
              </a:spcAft>
              <a:defRPr sz="1200" b="0">
                <a:solidFill>
                  <a:schemeClr val="bg1"/>
                </a:solidFill>
                <a:latin typeface="+mn-lt"/>
              </a:defRPr>
            </a:lvl1pPr>
            <a:lvl2pPr>
              <a:defRPr sz="2100" b="1">
                <a:latin typeface="+mj-lt"/>
              </a:defRPr>
            </a:lvl2pPr>
            <a:lvl3pPr>
              <a:defRPr sz="2100" b="1">
                <a:latin typeface="+mj-lt"/>
              </a:defRPr>
            </a:lvl3pPr>
            <a:lvl4pPr>
              <a:defRPr sz="2100" b="1">
                <a:latin typeface="+mj-lt"/>
              </a:defRPr>
            </a:lvl4pPr>
            <a:lvl5pPr>
              <a:defRPr sz="2100" b="1">
                <a:latin typeface="+mj-lt"/>
              </a:defRPr>
            </a:lvl5pPr>
          </a:lstStyle>
          <a:p>
            <a:pPr lvl="0"/>
            <a:r>
              <a:rPr lang="en-GB" noProof="0"/>
              <a:t>Speaker</a:t>
            </a:r>
          </a:p>
        </p:txBody>
      </p:sp>
      <p:sp>
        <p:nvSpPr>
          <p:cNvPr id="36" name="Text Placeholder 3"/>
          <p:cNvSpPr>
            <a:spLocks noGrp="1"/>
          </p:cNvSpPr>
          <p:nvPr>
            <p:ph type="body" sz="quarter" idx="36" hasCustomPrompt="1"/>
          </p:nvPr>
        </p:nvSpPr>
        <p:spPr>
          <a:xfrm>
            <a:off x="359999" y="2877928"/>
            <a:ext cx="741363" cy="396000"/>
          </a:xfrm>
        </p:spPr>
        <p:txBody>
          <a:bodyPr/>
          <a:lstStyle>
            <a:lvl1pPr>
              <a:defRPr sz="2100" b="0" i="0">
                <a:latin typeface="Calibri" panose="020F0502020204030204" pitchFamily="34" charset="0"/>
              </a:defRPr>
            </a:lvl1pPr>
            <a:lvl2pPr>
              <a:defRPr sz="2100" b="1">
                <a:latin typeface="+mj-lt"/>
              </a:defRPr>
            </a:lvl2pPr>
            <a:lvl3pPr>
              <a:defRPr sz="2100" b="1">
                <a:latin typeface="+mj-lt"/>
              </a:defRPr>
            </a:lvl3pPr>
            <a:lvl4pPr>
              <a:defRPr sz="2100" b="1">
                <a:latin typeface="+mj-lt"/>
              </a:defRPr>
            </a:lvl4pPr>
            <a:lvl5pPr>
              <a:defRPr sz="2100" b="1">
                <a:latin typeface="+mj-lt"/>
              </a:defRPr>
            </a:lvl5pPr>
          </a:lstStyle>
          <a:p>
            <a:pPr lvl="0"/>
            <a:r>
              <a:rPr lang="en-GB" noProof="0" dirty="0"/>
              <a:t>02</a:t>
            </a:r>
          </a:p>
        </p:txBody>
      </p:sp>
      <p:sp>
        <p:nvSpPr>
          <p:cNvPr id="37" name="Text Placeholder 3"/>
          <p:cNvSpPr>
            <a:spLocks noGrp="1"/>
          </p:cNvSpPr>
          <p:nvPr>
            <p:ph type="body" sz="quarter" idx="37" hasCustomPrompt="1"/>
          </p:nvPr>
        </p:nvSpPr>
        <p:spPr>
          <a:xfrm>
            <a:off x="1280578" y="2877928"/>
            <a:ext cx="3855302" cy="396000"/>
          </a:xfrm>
        </p:spPr>
        <p:txBody>
          <a:bodyPr tIns="144000"/>
          <a:lstStyle>
            <a:lvl1pPr>
              <a:lnSpc>
                <a:spcPct val="100000"/>
              </a:lnSpc>
              <a:spcBef>
                <a:spcPts val="0"/>
              </a:spcBef>
              <a:spcAft>
                <a:spcPts val="0"/>
              </a:spcAft>
              <a:defRPr sz="1200" b="0">
                <a:solidFill>
                  <a:schemeClr val="bg1"/>
                </a:solidFill>
                <a:latin typeface="+mn-lt"/>
              </a:defRPr>
            </a:lvl1pPr>
            <a:lvl2pPr>
              <a:defRPr sz="2100" b="1">
                <a:latin typeface="+mj-lt"/>
              </a:defRPr>
            </a:lvl2pPr>
            <a:lvl3pPr>
              <a:defRPr sz="2100" b="1">
                <a:latin typeface="+mj-lt"/>
              </a:defRPr>
            </a:lvl3pPr>
            <a:lvl4pPr>
              <a:defRPr sz="2100" b="1">
                <a:latin typeface="+mj-lt"/>
              </a:defRPr>
            </a:lvl4pPr>
            <a:lvl5pPr>
              <a:defRPr sz="2100" b="1">
                <a:latin typeface="+mj-lt"/>
              </a:defRPr>
            </a:lvl5pPr>
          </a:lstStyle>
          <a:p>
            <a:pPr lvl="0"/>
            <a:r>
              <a:rPr lang="en-GB" noProof="0"/>
              <a:t>Headline</a:t>
            </a:r>
          </a:p>
        </p:txBody>
      </p:sp>
      <p:sp>
        <p:nvSpPr>
          <p:cNvPr id="39" name="Text Placeholder 3"/>
          <p:cNvSpPr>
            <a:spLocks noGrp="1"/>
          </p:cNvSpPr>
          <p:nvPr>
            <p:ph type="body" sz="quarter" idx="38" hasCustomPrompt="1"/>
          </p:nvPr>
        </p:nvSpPr>
        <p:spPr>
          <a:xfrm>
            <a:off x="5574552" y="2877928"/>
            <a:ext cx="3205222" cy="396000"/>
          </a:xfrm>
        </p:spPr>
        <p:txBody>
          <a:bodyPr tIns="144000"/>
          <a:lstStyle>
            <a:lvl1pPr>
              <a:lnSpc>
                <a:spcPct val="100000"/>
              </a:lnSpc>
              <a:spcBef>
                <a:spcPts val="0"/>
              </a:spcBef>
              <a:spcAft>
                <a:spcPts val="0"/>
              </a:spcAft>
              <a:defRPr sz="1200" b="0">
                <a:solidFill>
                  <a:schemeClr val="bg1"/>
                </a:solidFill>
                <a:latin typeface="+mn-lt"/>
              </a:defRPr>
            </a:lvl1pPr>
            <a:lvl2pPr>
              <a:defRPr sz="2100" b="1">
                <a:latin typeface="+mj-lt"/>
              </a:defRPr>
            </a:lvl2pPr>
            <a:lvl3pPr>
              <a:defRPr sz="2100" b="1">
                <a:latin typeface="+mj-lt"/>
              </a:defRPr>
            </a:lvl3pPr>
            <a:lvl4pPr>
              <a:defRPr sz="2100" b="1">
                <a:latin typeface="+mj-lt"/>
              </a:defRPr>
            </a:lvl4pPr>
            <a:lvl5pPr>
              <a:defRPr sz="2100" b="1">
                <a:latin typeface="+mj-lt"/>
              </a:defRPr>
            </a:lvl5pPr>
          </a:lstStyle>
          <a:p>
            <a:pPr lvl="0"/>
            <a:r>
              <a:rPr lang="en-GB" noProof="0"/>
              <a:t>Speaker</a:t>
            </a:r>
          </a:p>
        </p:txBody>
      </p:sp>
      <p:sp>
        <p:nvSpPr>
          <p:cNvPr id="40" name="Text Placeholder 3"/>
          <p:cNvSpPr>
            <a:spLocks noGrp="1"/>
          </p:cNvSpPr>
          <p:nvPr>
            <p:ph type="body" sz="quarter" idx="39" hasCustomPrompt="1"/>
          </p:nvPr>
        </p:nvSpPr>
        <p:spPr>
          <a:xfrm>
            <a:off x="359999" y="3612173"/>
            <a:ext cx="741363" cy="396000"/>
          </a:xfrm>
        </p:spPr>
        <p:txBody>
          <a:bodyPr/>
          <a:lstStyle>
            <a:lvl1pPr>
              <a:defRPr sz="2100" b="0" i="0">
                <a:latin typeface="Calibri" panose="020F0502020204030204" pitchFamily="34" charset="0"/>
              </a:defRPr>
            </a:lvl1pPr>
            <a:lvl2pPr>
              <a:defRPr sz="2100" b="1">
                <a:latin typeface="+mj-lt"/>
              </a:defRPr>
            </a:lvl2pPr>
            <a:lvl3pPr>
              <a:defRPr sz="2100" b="1">
                <a:latin typeface="+mj-lt"/>
              </a:defRPr>
            </a:lvl3pPr>
            <a:lvl4pPr>
              <a:defRPr sz="2100" b="1">
                <a:latin typeface="+mj-lt"/>
              </a:defRPr>
            </a:lvl4pPr>
            <a:lvl5pPr>
              <a:defRPr sz="2100" b="1">
                <a:latin typeface="+mj-lt"/>
              </a:defRPr>
            </a:lvl5pPr>
          </a:lstStyle>
          <a:p>
            <a:pPr lvl="0"/>
            <a:r>
              <a:rPr lang="en-GB" noProof="0" dirty="0"/>
              <a:t>03</a:t>
            </a:r>
          </a:p>
        </p:txBody>
      </p:sp>
      <p:sp>
        <p:nvSpPr>
          <p:cNvPr id="41" name="Text Placeholder 3"/>
          <p:cNvSpPr>
            <a:spLocks noGrp="1"/>
          </p:cNvSpPr>
          <p:nvPr>
            <p:ph type="body" sz="quarter" idx="40" hasCustomPrompt="1"/>
          </p:nvPr>
        </p:nvSpPr>
        <p:spPr>
          <a:xfrm>
            <a:off x="1280578" y="3612173"/>
            <a:ext cx="3855302" cy="396000"/>
          </a:xfrm>
        </p:spPr>
        <p:txBody>
          <a:bodyPr tIns="144000"/>
          <a:lstStyle>
            <a:lvl1pPr>
              <a:lnSpc>
                <a:spcPct val="100000"/>
              </a:lnSpc>
              <a:spcBef>
                <a:spcPts val="0"/>
              </a:spcBef>
              <a:spcAft>
                <a:spcPts val="0"/>
              </a:spcAft>
              <a:defRPr sz="1200" b="0">
                <a:solidFill>
                  <a:schemeClr val="bg1"/>
                </a:solidFill>
                <a:latin typeface="+mn-lt"/>
              </a:defRPr>
            </a:lvl1pPr>
            <a:lvl2pPr>
              <a:defRPr sz="2100" b="1">
                <a:latin typeface="+mj-lt"/>
              </a:defRPr>
            </a:lvl2pPr>
            <a:lvl3pPr>
              <a:defRPr sz="2100" b="1">
                <a:latin typeface="+mj-lt"/>
              </a:defRPr>
            </a:lvl3pPr>
            <a:lvl4pPr>
              <a:defRPr sz="2100" b="1">
                <a:latin typeface="+mj-lt"/>
              </a:defRPr>
            </a:lvl4pPr>
            <a:lvl5pPr>
              <a:defRPr sz="2100" b="1">
                <a:latin typeface="+mj-lt"/>
              </a:defRPr>
            </a:lvl5pPr>
          </a:lstStyle>
          <a:p>
            <a:pPr lvl="0"/>
            <a:r>
              <a:rPr lang="en-GB" noProof="0"/>
              <a:t>Headline</a:t>
            </a:r>
          </a:p>
        </p:txBody>
      </p:sp>
      <p:sp>
        <p:nvSpPr>
          <p:cNvPr id="42" name="Text Placeholder 3"/>
          <p:cNvSpPr>
            <a:spLocks noGrp="1"/>
          </p:cNvSpPr>
          <p:nvPr>
            <p:ph type="body" sz="quarter" idx="41" hasCustomPrompt="1"/>
          </p:nvPr>
        </p:nvSpPr>
        <p:spPr>
          <a:xfrm>
            <a:off x="5574552" y="3612173"/>
            <a:ext cx="3205222" cy="396000"/>
          </a:xfrm>
        </p:spPr>
        <p:txBody>
          <a:bodyPr tIns="144000"/>
          <a:lstStyle>
            <a:lvl1pPr>
              <a:lnSpc>
                <a:spcPct val="100000"/>
              </a:lnSpc>
              <a:spcBef>
                <a:spcPts val="0"/>
              </a:spcBef>
              <a:spcAft>
                <a:spcPts val="0"/>
              </a:spcAft>
              <a:defRPr sz="1200" b="0">
                <a:solidFill>
                  <a:schemeClr val="bg1"/>
                </a:solidFill>
                <a:latin typeface="+mn-lt"/>
              </a:defRPr>
            </a:lvl1pPr>
            <a:lvl2pPr>
              <a:defRPr sz="2100" b="1">
                <a:latin typeface="+mj-lt"/>
              </a:defRPr>
            </a:lvl2pPr>
            <a:lvl3pPr>
              <a:defRPr sz="2100" b="1">
                <a:latin typeface="+mj-lt"/>
              </a:defRPr>
            </a:lvl3pPr>
            <a:lvl4pPr>
              <a:defRPr sz="2100" b="1">
                <a:latin typeface="+mj-lt"/>
              </a:defRPr>
            </a:lvl4pPr>
            <a:lvl5pPr>
              <a:defRPr sz="2100" b="1">
                <a:latin typeface="+mj-lt"/>
              </a:defRPr>
            </a:lvl5pPr>
          </a:lstStyle>
          <a:p>
            <a:pPr lvl="0"/>
            <a:r>
              <a:rPr lang="en-GB" noProof="0"/>
              <a:t>Speaker</a:t>
            </a:r>
          </a:p>
        </p:txBody>
      </p:sp>
      <p:sp>
        <p:nvSpPr>
          <p:cNvPr id="43" name="Text Placeholder 3"/>
          <p:cNvSpPr>
            <a:spLocks noGrp="1"/>
          </p:cNvSpPr>
          <p:nvPr>
            <p:ph type="body" sz="quarter" idx="42" hasCustomPrompt="1"/>
          </p:nvPr>
        </p:nvSpPr>
        <p:spPr>
          <a:xfrm>
            <a:off x="359999" y="4346418"/>
            <a:ext cx="741363" cy="396000"/>
          </a:xfrm>
        </p:spPr>
        <p:txBody>
          <a:bodyPr/>
          <a:lstStyle>
            <a:lvl1pPr>
              <a:defRPr sz="2100" b="0" i="0">
                <a:latin typeface="Calibri" panose="020F0502020204030204" pitchFamily="34" charset="0"/>
              </a:defRPr>
            </a:lvl1pPr>
            <a:lvl2pPr>
              <a:defRPr sz="2100" b="1">
                <a:latin typeface="+mj-lt"/>
              </a:defRPr>
            </a:lvl2pPr>
            <a:lvl3pPr>
              <a:defRPr sz="2100" b="1">
                <a:latin typeface="+mj-lt"/>
              </a:defRPr>
            </a:lvl3pPr>
            <a:lvl4pPr>
              <a:defRPr sz="2100" b="1">
                <a:latin typeface="+mj-lt"/>
              </a:defRPr>
            </a:lvl4pPr>
            <a:lvl5pPr>
              <a:defRPr sz="2100" b="1">
                <a:latin typeface="+mj-lt"/>
              </a:defRPr>
            </a:lvl5pPr>
          </a:lstStyle>
          <a:p>
            <a:pPr lvl="0"/>
            <a:r>
              <a:rPr lang="en-GB" noProof="0" dirty="0"/>
              <a:t>04</a:t>
            </a:r>
          </a:p>
        </p:txBody>
      </p:sp>
      <p:sp>
        <p:nvSpPr>
          <p:cNvPr id="44" name="Text Placeholder 3"/>
          <p:cNvSpPr>
            <a:spLocks noGrp="1"/>
          </p:cNvSpPr>
          <p:nvPr>
            <p:ph type="body" sz="quarter" idx="43" hasCustomPrompt="1"/>
          </p:nvPr>
        </p:nvSpPr>
        <p:spPr>
          <a:xfrm>
            <a:off x="1280578" y="4346418"/>
            <a:ext cx="3855302" cy="396000"/>
          </a:xfrm>
        </p:spPr>
        <p:txBody>
          <a:bodyPr tIns="144000"/>
          <a:lstStyle>
            <a:lvl1pPr>
              <a:lnSpc>
                <a:spcPct val="100000"/>
              </a:lnSpc>
              <a:spcBef>
                <a:spcPts val="0"/>
              </a:spcBef>
              <a:spcAft>
                <a:spcPts val="0"/>
              </a:spcAft>
              <a:defRPr sz="1200" b="0">
                <a:solidFill>
                  <a:schemeClr val="bg1"/>
                </a:solidFill>
                <a:latin typeface="+mn-lt"/>
              </a:defRPr>
            </a:lvl1pPr>
            <a:lvl2pPr>
              <a:defRPr sz="2100" b="1">
                <a:latin typeface="+mj-lt"/>
              </a:defRPr>
            </a:lvl2pPr>
            <a:lvl3pPr>
              <a:defRPr sz="2100" b="1">
                <a:latin typeface="+mj-lt"/>
              </a:defRPr>
            </a:lvl3pPr>
            <a:lvl4pPr>
              <a:defRPr sz="2100" b="1">
                <a:latin typeface="+mj-lt"/>
              </a:defRPr>
            </a:lvl4pPr>
            <a:lvl5pPr>
              <a:defRPr sz="2100" b="1">
                <a:latin typeface="+mj-lt"/>
              </a:defRPr>
            </a:lvl5pPr>
          </a:lstStyle>
          <a:p>
            <a:pPr lvl="0"/>
            <a:r>
              <a:rPr lang="en-GB" noProof="0"/>
              <a:t>Headline</a:t>
            </a:r>
          </a:p>
        </p:txBody>
      </p:sp>
      <p:sp>
        <p:nvSpPr>
          <p:cNvPr id="45" name="Text Placeholder 3"/>
          <p:cNvSpPr>
            <a:spLocks noGrp="1"/>
          </p:cNvSpPr>
          <p:nvPr>
            <p:ph type="body" sz="quarter" idx="44" hasCustomPrompt="1"/>
          </p:nvPr>
        </p:nvSpPr>
        <p:spPr>
          <a:xfrm>
            <a:off x="5574552" y="4346418"/>
            <a:ext cx="3205222" cy="396000"/>
          </a:xfrm>
        </p:spPr>
        <p:txBody>
          <a:bodyPr tIns="144000"/>
          <a:lstStyle>
            <a:lvl1pPr>
              <a:lnSpc>
                <a:spcPct val="100000"/>
              </a:lnSpc>
              <a:spcBef>
                <a:spcPts val="0"/>
              </a:spcBef>
              <a:spcAft>
                <a:spcPts val="0"/>
              </a:spcAft>
              <a:defRPr sz="1200" b="0">
                <a:solidFill>
                  <a:schemeClr val="bg1"/>
                </a:solidFill>
                <a:latin typeface="+mn-lt"/>
              </a:defRPr>
            </a:lvl1pPr>
            <a:lvl2pPr>
              <a:defRPr sz="2100" b="1">
                <a:latin typeface="+mj-lt"/>
              </a:defRPr>
            </a:lvl2pPr>
            <a:lvl3pPr>
              <a:defRPr sz="2100" b="1">
                <a:latin typeface="+mj-lt"/>
              </a:defRPr>
            </a:lvl3pPr>
            <a:lvl4pPr>
              <a:defRPr sz="2100" b="1">
                <a:latin typeface="+mj-lt"/>
              </a:defRPr>
            </a:lvl4pPr>
            <a:lvl5pPr>
              <a:defRPr sz="2100" b="1">
                <a:latin typeface="+mj-lt"/>
              </a:defRPr>
            </a:lvl5pPr>
          </a:lstStyle>
          <a:p>
            <a:pPr lvl="0"/>
            <a:r>
              <a:rPr lang="en-GB" noProof="0"/>
              <a:t>Speaker</a:t>
            </a:r>
          </a:p>
        </p:txBody>
      </p:sp>
      <p:sp>
        <p:nvSpPr>
          <p:cNvPr id="46" name="Text Placeholder 3"/>
          <p:cNvSpPr>
            <a:spLocks noGrp="1"/>
          </p:cNvSpPr>
          <p:nvPr>
            <p:ph type="body" sz="quarter" idx="45" hasCustomPrompt="1"/>
          </p:nvPr>
        </p:nvSpPr>
        <p:spPr>
          <a:xfrm>
            <a:off x="359999" y="5080663"/>
            <a:ext cx="741363" cy="396000"/>
          </a:xfrm>
        </p:spPr>
        <p:txBody>
          <a:bodyPr/>
          <a:lstStyle>
            <a:lvl1pPr>
              <a:defRPr sz="2100" b="0" i="0">
                <a:latin typeface="Calibri" panose="020F0502020204030204" pitchFamily="34" charset="0"/>
              </a:defRPr>
            </a:lvl1pPr>
            <a:lvl2pPr>
              <a:defRPr sz="2100" b="1">
                <a:latin typeface="+mj-lt"/>
              </a:defRPr>
            </a:lvl2pPr>
            <a:lvl3pPr>
              <a:defRPr sz="2100" b="1">
                <a:latin typeface="+mj-lt"/>
              </a:defRPr>
            </a:lvl3pPr>
            <a:lvl4pPr>
              <a:defRPr sz="2100" b="1">
                <a:latin typeface="+mj-lt"/>
              </a:defRPr>
            </a:lvl4pPr>
            <a:lvl5pPr>
              <a:defRPr sz="2100" b="1">
                <a:latin typeface="+mj-lt"/>
              </a:defRPr>
            </a:lvl5pPr>
          </a:lstStyle>
          <a:p>
            <a:pPr lvl="0"/>
            <a:r>
              <a:rPr lang="en-GB" noProof="0" dirty="0"/>
              <a:t>05</a:t>
            </a:r>
          </a:p>
        </p:txBody>
      </p:sp>
      <p:sp>
        <p:nvSpPr>
          <p:cNvPr id="47" name="Text Placeholder 3"/>
          <p:cNvSpPr>
            <a:spLocks noGrp="1"/>
          </p:cNvSpPr>
          <p:nvPr>
            <p:ph type="body" sz="quarter" idx="46" hasCustomPrompt="1"/>
          </p:nvPr>
        </p:nvSpPr>
        <p:spPr>
          <a:xfrm>
            <a:off x="1280578" y="5080663"/>
            <a:ext cx="3855302" cy="396000"/>
          </a:xfrm>
        </p:spPr>
        <p:txBody>
          <a:bodyPr tIns="144000"/>
          <a:lstStyle>
            <a:lvl1pPr>
              <a:lnSpc>
                <a:spcPct val="100000"/>
              </a:lnSpc>
              <a:spcBef>
                <a:spcPts val="0"/>
              </a:spcBef>
              <a:spcAft>
                <a:spcPts val="0"/>
              </a:spcAft>
              <a:defRPr sz="1200" b="0">
                <a:solidFill>
                  <a:schemeClr val="bg1"/>
                </a:solidFill>
                <a:latin typeface="+mn-lt"/>
              </a:defRPr>
            </a:lvl1pPr>
            <a:lvl2pPr>
              <a:defRPr sz="2100" b="1">
                <a:latin typeface="+mj-lt"/>
              </a:defRPr>
            </a:lvl2pPr>
            <a:lvl3pPr>
              <a:defRPr sz="2100" b="1">
                <a:latin typeface="+mj-lt"/>
              </a:defRPr>
            </a:lvl3pPr>
            <a:lvl4pPr>
              <a:defRPr sz="2100" b="1">
                <a:latin typeface="+mj-lt"/>
              </a:defRPr>
            </a:lvl4pPr>
            <a:lvl5pPr>
              <a:defRPr sz="2100" b="1">
                <a:latin typeface="+mj-lt"/>
              </a:defRPr>
            </a:lvl5pPr>
          </a:lstStyle>
          <a:p>
            <a:pPr lvl="0"/>
            <a:r>
              <a:rPr lang="en-GB" noProof="0"/>
              <a:t>Headline</a:t>
            </a:r>
          </a:p>
        </p:txBody>
      </p:sp>
      <p:sp>
        <p:nvSpPr>
          <p:cNvPr id="48" name="Text Placeholder 3"/>
          <p:cNvSpPr>
            <a:spLocks noGrp="1"/>
          </p:cNvSpPr>
          <p:nvPr>
            <p:ph type="body" sz="quarter" idx="47" hasCustomPrompt="1"/>
          </p:nvPr>
        </p:nvSpPr>
        <p:spPr>
          <a:xfrm>
            <a:off x="5574552" y="5080663"/>
            <a:ext cx="3205222" cy="396000"/>
          </a:xfrm>
        </p:spPr>
        <p:txBody>
          <a:bodyPr tIns="144000"/>
          <a:lstStyle>
            <a:lvl1pPr>
              <a:lnSpc>
                <a:spcPct val="100000"/>
              </a:lnSpc>
              <a:spcBef>
                <a:spcPts val="0"/>
              </a:spcBef>
              <a:spcAft>
                <a:spcPts val="0"/>
              </a:spcAft>
              <a:defRPr sz="1200" b="0">
                <a:solidFill>
                  <a:schemeClr val="bg1"/>
                </a:solidFill>
                <a:latin typeface="+mn-lt"/>
              </a:defRPr>
            </a:lvl1pPr>
            <a:lvl2pPr>
              <a:defRPr sz="2100" b="1">
                <a:latin typeface="+mj-lt"/>
              </a:defRPr>
            </a:lvl2pPr>
            <a:lvl3pPr>
              <a:defRPr sz="2100" b="1">
                <a:latin typeface="+mj-lt"/>
              </a:defRPr>
            </a:lvl3pPr>
            <a:lvl4pPr>
              <a:defRPr sz="2100" b="1">
                <a:latin typeface="+mj-lt"/>
              </a:defRPr>
            </a:lvl4pPr>
            <a:lvl5pPr>
              <a:defRPr sz="2100" b="1">
                <a:latin typeface="+mj-lt"/>
              </a:defRPr>
            </a:lvl5pPr>
          </a:lstStyle>
          <a:p>
            <a:pPr lvl="0"/>
            <a:r>
              <a:rPr lang="en-GB" noProof="0"/>
              <a:t>Speaker</a:t>
            </a:r>
          </a:p>
        </p:txBody>
      </p:sp>
      <p:sp>
        <p:nvSpPr>
          <p:cNvPr id="49" name="Text Placeholder 3"/>
          <p:cNvSpPr>
            <a:spLocks noGrp="1"/>
          </p:cNvSpPr>
          <p:nvPr>
            <p:ph type="body" sz="quarter" idx="48" hasCustomPrompt="1"/>
          </p:nvPr>
        </p:nvSpPr>
        <p:spPr>
          <a:xfrm>
            <a:off x="359999" y="5814910"/>
            <a:ext cx="741363" cy="396000"/>
          </a:xfrm>
        </p:spPr>
        <p:txBody>
          <a:bodyPr/>
          <a:lstStyle>
            <a:lvl1pPr>
              <a:defRPr sz="2100" b="0" i="0">
                <a:latin typeface="Calibri" panose="020F0502020204030204" pitchFamily="34" charset="0"/>
              </a:defRPr>
            </a:lvl1pPr>
            <a:lvl2pPr>
              <a:defRPr sz="2100" b="1">
                <a:latin typeface="+mj-lt"/>
              </a:defRPr>
            </a:lvl2pPr>
            <a:lvl3pPr>
              <a:defRPr sz="2100" b="1">
                <a:latin typeface="+mj-lt"/>
              </a:defRPr>
            </a:lvl3pPr>
            <a:lvl4pPr>
              <a:defRPr sz="2100" b="1">
                <a:latin typeface="+mj-lt"/>
              </a:defRPr>
            </a:lvl4pPr>
            <a:lvl5pPr>
              <a:defRPr sz="2100" b="1">
                <a:latin typeface="+mj-lt"/>
              </a:defRPr>
            </a:lvl5pPr>
          </a:lstStyle>
          <a:p>
            <a:pPr lvl="0"/>
            <a:r>
              <a:rPr lang="en-GB" noProof="0" dirty="0"/>
              <a:t>06</a:t>
            </a:r>
          </a:p>
        </p:txBody>
      </p:sp>
      <p:sp>
        <p:nvSpPr>
          <p:cNvPr id="50" name="Text Placeholder 3"/>
          <p:cNvSpPr>
            <a:spLocks noGrp="1"/>
          </p:cNvSpPr>
          <p:nvPr>
            <p:ph type="body" sz="quarter" idx="49" hasCustomPrompt="1"/>
          </p:nvPr>
        </p:nvSpPr>
        <p:spPr>
          <a:xfrm>
            <a:off x="1280578" y="5814910"/>
            <a:ext cx="3855302" cy="396000"/>
          </a:xfrm>
        </p:spPr>
        <p:txBody>
          <a:bodyPr tIns="144000"/>
          <a:lstStyle>
            <a:lvl1pPr>
              <a:lnSpc>
                <a:spcPct val="100000"/>
              </a:lnSpc>
              <a:spcBef>
                <a:spcPts val="0"/>
              </a:spcBef>
              <a:spcAft>
                <a:spcPts val="0"/>
              </a:spcAft>
              <a:defRPr sz="1200" b="0">
                <a:solidFill>
                  <a:schemeClr val="bg1"/>
                </a:solidFill>
                <a:latin typeface="+mn-lt"/>
              </a:defRPr>
            </a:lvl1pPr>
            <a:lvl2pPr>
              <a:defRPr sz="2100" b="1">
                <a:latin typeface="+mj-lt"/>
              </a:defRPr>
            </a:lvl2pPr>
            <a:lvl3pPr>
              <a:defRPr sz="2100" b="1">
                <a:latin typeface="+mj-lt"/>
              </a:defRPr>
            </a:lvl3pPr>
            <a:lvl4pPr>
              <a:defRPr sz="2100" b="1">
                <a:latin typeface="+mj-lt"/>
              </a:defRPr>
            </a:lvl4pPr>
            <a:lvl5pPr>
              <a:defRPr sz="2100" b="1">
                <a:latin typeface="+mj-lt"/>
              </a:defRPr>
            </a:lvl5pPr>
          </a:lstStyle>
          <a:p>
            <a:pPr lvl="0"/>
            <a:r>
              <a:rPr lang="en-GB" noProof="0"/>
              <a:t>Headline</a:t>
            </a:r>
          </a:p>
        </p:txBody>
      </p:sp>
      <p:sp>
        <p:nvSpPr>
          <p:cNvPr id="51" name="Text Placeholder 3"/>
          <p:cNvSpPr>
            <a:spLocks noGrp="1"/>
          </p:cNvSpPr>
          <p:nvPr>
            <p:ph type="body" sz="quarter" idx="50" hasCustomPrompt="1"/>
          </p:nvPr>
        </p:nvSpPr>
        <p:spPr>
          <a:xfrm>
            <a:off x="5574552" y="5814910"/>
            <a:ext cx="3205222" cy="396000"/>
          </a:xfrm>
        </p:spPr>
        <p:txBody>
          <a:bodyPr tIns="144000"/>
          <a:lstStyle>
            <a:lvl1pPr>
              <a:lnSpc>
                <a:spcPct val="100000"/>
              </a:lnSpc>
              <a:spcBef>
                <a:spcPts val="0"/>
              </a:spcBef>
              <a:spcAft>
                <a:spcPts val="0"/>
              </a:spcAft>
              <a:defRPr sz="1200" b="0">
                <a:solidFill>
                  <a:schemeClr val="bg1"/>
                </a:solidFill>
                <a:latin typeface="+mn-lt"/>
              </a:defRPr>
            </a:lvl1pPr>
            <a:lvl2pPr>
              <a:defRPr sz="2100" b="1">
                <a:latin typeface="+mj-lt"/>
              </a:defRPr>
            </a:lvl2pPr>
            <a:lvl3pPr>
              <a:defRPr sz="2100" b="1">
                <a:latin typeface="+mj-lt"/>
              </a:defRPr>
            </a:lvl3pPr>
            <a:lvl4pPr>
              <a:defRPr sz="2100" b="1">
                <a:latin typeface="+mj-lt"/>
              </a:defRPr>
            </a:lvl4pPr>
            <a:lvl5pPr>
              <a:defRPr sz="2100" b="1">
                <a:latin typeface="+mj-lt"/>
              </a:defRPr>
            </a:lvl5pPr>
          </a:lstStyle>
          <a:p>
            <a:pPr lvl="0"/>
            <a:r>
              <a:rPr lang="en-GB" noProof="0"/>
              <a:t>Speaker</a:t>
            </a:r>
          </a:p>
        </p:txBody>
      </p:sp>
      <p:sp>
        <p:nvSpPr>
          <p:cNvPr id="25" name="Text Placeholder 7"/>
          <p:cNvSpPr>
            <a:spLocks noGrp="1"/>
          </p:cNvSpPr>
          <p:nvPr>
            <p:ph type="body" sz="quarter" idx="13" hasCustomPrompt="1"/>
          </p:nvPr>
        </p:nvSpPr>
        <p:spPr bwMode="invGray">
          <a:xfrm>
            <a:off x="360364" y="1188004"/>
            <a:ext cx="6120000" cy="288925"/>
          </a:xfrm>
        </p:spPr>
        <p:txBody>
          <a:bodyPr lIns="18000" anchor="ctr">
            <a:normAutofit/>
          </a:bodyPr>
          <a:lstStyle>
            <a:lvl1pPr>
              <a:defRPr sz="1200" b="0" i="0">
                <a:solidFill>
                  <a:schemeClr val="bg1"/>
                </a:solidFill>
                <a:latin typeface="Calibri" panose="020F0502020204030204" pitchFamily="34" charset="0"/>
              </a:defRPr>
            </a:lvl1pPr>
          </a:lstStyle>
          <a:p>
            <a:pPr lvl="0"/>
            <a:r>
              <a:rPr lang="en-GB" noProof="0" dirty="0"/>
              <a:t>One line Subtitle (optional)</a:t>
            </a:r>
          </a:p>
        </p:txBody>
      </p:sp>
    </p:spTree>
    <p:extLst>
      <p:ext uri="{BB962C8B-B14F-4D97-AF65-F5344CB8AC3E}">
        <p14:creationId xmlns:p14="http://schemas.microsoft.com/office/powerpoint/2010/main" val="89707361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Only blue">
    <p:spTree>
      <p:nvGrpSpPr>
        <p:cNvPr id="1" name=""/>
        <p:cNvGrpSpPr/>
        <p:nvPr/>
      </p:nvGrpSpPr>
      <p:grpSpPr>
        <a:xfrm>
          <a:off x="0" y="0"/>
          <a:ext cx="0" cy="0"/>
          <a:chOff x="0" y="0"/>
          <a:chExt cx="0" cy="0"/>
        </a:xfrm>
      </p:grpSpPr>
      <p:sp>
        <p:nvSpPr>
          <p:cNvPr id="3" name="Date Placeholder 2"/>
          <p:cNvSpPr>
            <a:spLocks noGrp="1"/>
          </p:cNvSpPr>
          <p:nvPr>
            <p:ph type="dt" sz="half" idx="10"/>
          </p:nvPr>
        </p:nvSpPr>
        <p:spPr bwMode="invGray"/>
        <p:txBody>
          <a:bodyPr/>
          <a:lstStyle/>
          <a:p>
            <a:fld id="{7BA931E1-7FC2-4DBD-9F66-3D1575A3F79C}" type="datetime1">
              <a:rPr lang="en-GB" noProof="0" smtClean="0"/>
              <a:t>07/07/2020</a:t>
            </a:fld>
            <a:endParaRPr lang="en-GB" noProof="0" dirty="0"/>
          </a:p>
        </p:txBody>
      </p:sp>
      <p:sp>
        <p:nvSpPr>
          <p:cNvPr id="4" name="Footer Placeholder 3"/>
          <p:cNvSpPr>
            <a:spLocks noGrp="1"/>
          </p:cNvSpPr>
          <p:nvPr>
            <p:ph type="ftr" sz="quarter" idx="11"/>
          </p:nvPr>
        </p:nvSpPr>
        <p:spPr bwMode="invGray"/>
        <p:txBody>
          <a:bodyPr/>
          <a:lstStyle/>
          <a:p>
            <a:r>
              <a:rPr lang="en-GB" noProof="0" dirty="0"/>
              <a:t>|     Title of the presentation</a:t>
            </a:r>
          </a:p>
        </p:txBody>
      </p:sp>
      <p:sp>
        <p:nvSpPr>
          <p:cNvPr id="5" name="Slide Number Placeholder 4"/>
          <p:cNvSpPr>
            <a:spLocks noGrp="1"/>
          </p:cNvSpPr>
          <p:nvPr>
            <p:ph type="sldNum" sz="quarter" idx="12"/>
          </p:nvPr>
        </p:nvSpPr>
        <p:spPr bwMode="invGray"/>
        <p:txBody>
          <a:bodyPr/>
          <a:lstStyle/>
          <a:p>
            <a:fld id="{A74CE0EA-F3B5-4684-BA10-C594598FDB9C}" type="slidenum">
              <a:rPr lang="en-GB" noProof="0" smtClean="0"/>
              <a:pPr/>
              <a:t>‹#›</a:t>
            </a:fld>
            <a:endParaRPr lang="en-GB" noProof="0" dirty="0"/>
          </a:p>
        </p:txBody>
      </p:sp>
      <p:sp>
        <p:nvSpPr>
          <p:cNvPr id="12" name="Text Placeholder 7"/>
          <p:cNvSpPr>
            <a:spLocks noGrp="1"/>
          </p:cNvSpPr>
          <p:nvPr>
            <p:ph type="body" sz="quarter" idx="21" hasCustomPrompt="1"/>
          </p:nvPr>
        </p:nvSpPr>
        <p:spPr bwMode="invGray">
          <a:xfrm>
            <a:off x="360000" y="6293652"/>
            <a:ext cx="8419774" cy="208579"/>
          </a:xfrm>
        </p:spPr>
        <p:txBody>
          <a:bodyPr anchor="t">
            <a:normAutofit/>
          </a:bodyPr>
          <a:lstStyle>
            <a:lvl1pPr>
              <a:defRPr sz="600" b="0">
                <a:solidFill>
                  <a:schemeClr val="bg2"/>
                </a:solidFill>
                <a:latin typeface="+mn-lt"/>
              </a:defRPr>
            </a:lvl1pPr>
          </a:lstStyle>
          <a:p>
            <a:pPr lvl="0"/>
            <a:r>
              <a:rPr lang="en-GB" noProof="0"/>
              <a:t>Source:</a:t>
            </a:r>
          </a:p>
        </p:txBody>
      </p:sp>
      <p:sp>
        <p:nvSpPr>
          <p:cNvPr id="13" name="Title 12"/>
          <p:cNvSpPr>
            <a:spLocks noGrp="1"/>
          </p:cNvSpPr>
          <p:nvPr>
            <p:ph type="title"/>
          </p:nvPr>
        </p:nvSpPr>
        <p:spPr bwMode="invGray"/>
        <p:txBody>
          <a:bodyPr/>
          <a:lstStyle/>
          <a:p>
            <a:r>
              <a:rPr lang="en-US" noProof="0"/>
              <a:t>Click to edit Master title style</a:t>
            </a:r>
            <a:endParaRPr lang="en-GB" noProof="0"/>
          </a:p>
        </p:txBody>
      </p:sp>
      <p:sp>
        <p:nvSpPr>
          <p:cNvPr id="10" name="Text Placeholder 7"/>
          <p:cNvSpPr>
            <a:spLocks noGrp="1"/>
          </p:cNvSpPr>
          <p:nvPr>
            <p:ph type="body" sz="quarter" idx="13" hasCustomPrompt="1"/>
          </p:nvPr>
        </p:nvSpPr>
        <p:spPr bwMode="invGray">
          <a:xfrm>
            <a:off x="360364" y="1188004"/>
            <a:ext cx="6120000" cy="288925"/>
          </a:xfrm>
        </p:spPr>
        <p:txBody>
          <a:bodyPr lIns="18000" anchor="ctr">
            <a:normAutofit/>
          </a:bodyPr>
          <a:lstStyle>
            <a:lvl1pPr>
              <a:defRPr sz="1200" b="0" i="0">
                <a:solidFill>
                  <a:schemeClr val="bg1"/>
                </a:solidFill>
                <a:latin typeface="Calibri" panose="020F0502020204030204" pitchFamily="34" charset="0"/>
              </a:defRPr>
            </a:lvl1pPr>
          </a:lstStyle>
          <a:p>
            <a:pPr lvl="0"/>
            <a:r>
              <a:rPr lang="en-GB" noProof="0" dirty="0"/>
              <a:t>One line Subtitle (optional)</a:t>
            </a:r>
          </a:p>
        </p:txBody>
      </p:sp>
    </p:spTree>
    <p:extLst>
      <p:ext uri="{BB962C8B-B14F-4D97-AF65-F5344CB8AC3E}">
        <p14:creationId xmlns:p14="http://schemas.microsoft.com/office/powerpoint/2010/main" val="112648558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Closing slide blue">
    <p:spTree>
      <p:nvGrpSpPr>
        <p:cNvPr id="1" name=""/>
        <p:cNvGrpSpPr/>
        <p:nvPr/>
      </p:nvGrpSpPr>
      <p:grpSpPr>
        <a:xfrm>
          <a:off x="0" y="0"/>
          <a:ext cx="0" cy="0"/>
          <a:chOff x="0" y="0"/>
          <a:chExt cx="0" cy="0"/>
        </a:xfrm>
      </p:grpSpPr>
      <p:sp>
        <p:nvSpPr>
          <p:cNvPr id="61" name="Picture Placeholder 4"/>
          <p:cNvSpPr>
            <a:spLocks noGrp="1"/>
          </p:cNvSpPr>
          <p:nvPr>
            <p:ph type="pic" sz="quarter" idx="13" hasCustomPrompt="1"/>
          </p:nvPr>
        </p:nvSpPr>
        <p:spPr bwMode="gray">
          <a:xfrm>
            <a:off x="0" y="0"/>
            <a:ext cx="9144000" cy="6858000"/>
          </a:xfrm>
          <a:solidFill>
            <a:srgbClr val="0074A2"/>
          </a:solidFill>
        </p:spPr>
        <p:txBody>
          <a:bodyPr bIns="1980000" anchor="ctr">
            <a:normAutofit/>
          </a:bodyPr>
          <a:lstStyle>
            <a:lvl1pPr marL="0" marR="0" indent="0" algn="ctr" defTabSz="685800" rtl="0" eaLnBrk="1" fontAlgn="auto" latinLnBrk="0" hangingPunct="1">
              <a:lnSpc>
                <a:spcPct val="110000"/>
              </a:lnSpc>
              <a:spcBef>
                <a:spcPts val="750"/>
              </a:spcBef>
              <a:spcAft>
                <a:spcPts val="450"/>
              </a:spcAft>
              <a:buClr>
                <a:schemeClr val="tx1"/>
              </a:buClr>
              <a:buSzPct val="80000"/>
              <a:buFontTx/>
              <a:buNone/>
              <a:tabLst/>
              <a:defRPr sz="1050">
                <a:solidFill>
                  <a:schemeClr val="bg1"/>
                </a:solidFill>
              </a:defRPr>
            </a:lvl1pPr>
          </a:lstStyle>
          <a:p>
            <a:pPr marL="0" marR="0" lvl="0" indent="0" algn="ctr" defTabSz="685800" rtl="0" eaLnBrk="1" fontAlgn="auto" latinLnBrk="0" hangingPunct="1">
              <a:lnSpc>
                <a:spcPct val="110000"/>
              </a:lnSpc>
              <a:spcBef>
                <a:spcPts val="750"/>
              </a:spcBef>
              <a:spcAft>
                <a:spcPts val="450"/>
              </a:spcAft>
              <a:buClr>
                <a:schemeClr val="tx1"/>
              </a:buClr>
              <a:buSzPct val="80000"/>
              <a:buFontTx/>
              <a:buNone/>
              <a:tabLst/>
              <a:defRPr/>
            </a:pPr>
            <a:r>
              <a:rPr lang="en-GB" noProof="0" dirty="0"/>
              <a:t>Click on Icon to add picture, then arrange object (send to back)</a:t>
            </a:r>
            <a:br>
              <a:rPr lang="en-GB" noProof="0" dirty="0"/>
            </a:br>
            <a:r>
              <a:rPr lang="en-GB" noProof="0" dirty="0"/>
              <a:t>Change picture either by</a:t>
            </a:r>
            <a:br>
              <a:rPr lang="en-GB" noProof="0" dirty="0"/>
            </a:br>
            <a:r>
              <a:rPr lang="en-GB" noProof="0" dirty="0"/>
              <a:t>right mouse click on picture + „change picture“ </a:t>
            </a:r>
            <a:br>
              <a:rPr lang="en-GB" noProof="0" dirty="0"/>
            </a:br>
            <a:r>
              <a:rPr lang="en-GB" noProof="0" dirty="0"/>
              <a:t>or by deleting picture + resetting slide</a:t>
            </a:r>
          </a:p>
        </p:txBody>
      </p:sp>
      <p:sp>
        <p:nvSpPr>
          <p:cNvPr id="36" name="Text Placeholder 35"/>
          <p:cNvSpPr>
            <a:spLocks noGrp="1"/>
          </p:cNvSpPr>
          <p:nvPr>
            <p:ph type="body" sz="quarter" idx="10" hasCustomPrompt="1"/>
          </p:nvPr>
        </p:nvSpPr>
        <p:spPr bwMode="gray">
          <a:xfrm>
            <a:off x="360000" y="6507006"/>
            <a:ext cx="4478700" cy="247650"/>
          </a:xfrm>
        </p:spPr>
        <p:txBody>
          <a:bodyPr anchor="ctr">
            <a:noAutofit/>
          </a:bodyPr>
          <a:lstStyle>
            <a:lvl1pPr>
              <a:defRPr sz="750" b="0">
                <a:solidFill>
                  <a:schemeClr val="bg2"/>
                </a:solidFill>
                <a:latin typeface="+mn-lt"/>
                <a:cs typeface="Times New Roman" panose="02020603050405020304" pitchFamily="18" charset="0"/>
              </a:defRPr>
            </a:lvl1pPr>
            <a:lvl2pPr>
              <a:defRPr>
                <a:solidFill>
                  <a:schemeClr val="bg1"/>
                </a:solidFill>
                <a:latin typeface="Times New Roman" panose="02020603050405020304" pitchFamily="18" charset="0"/>
                <a:cs typeface="Times New Roman" panose="02020603050405020304" pitchFamily="18" charset="0"/>
              </a:defRPr>
            </a:lvl2pPr>
            <a:lvl3pPr>
              <a:defRPr>
                <a:solidFill>
                  <a:schemeClr val="bg1"/>
                </a:solidFill>
                <a:latin typeface="Times New Roman" panose="02020603050405020304" pitchFamily="18" charset="0"/>
                <a:cs typeface="Times New Roman" panose="02020603050405020304" pitchFamily="18" charset="0"/>
              </a:defRPr>
            </a:lvl3pPr>
            <a:lvl4pPr>
              <a:defRPr>
                <a:solidFill>
                  <a:schemeClr val="bg1"/>
                </a:solidFill>
                <a:latin typeface="Times New Roman" panose="02020603050405020304" pitchFamily="18" charset="0"/>
                <a:cs typeface="Times New Roman" panose="02020603050405020304" pitchFamily="18" charset="0"/>
              </a:defRPr>
            </a:lvl4pPr>
            <a:lvl5pPr>
              <a:defRPr>
                <a:solidFill>
                  <a:schemeClr val="bg1"/>
                </a:solidFill>
                <a:latin typeface="Times New Roman" panose="02020603050405020304" pitchFamily="18" charset="0"/>
                <a:cs typeface="Times New Roman" panose="02020603050405020304" pitchFamily="18" charset="0"/>
              </a:defRPr>
            </a:lvl5pPr>
          </a:lstStyle>
          <a:p>
            <a:pPr lvl="0"/>
            <a:r>
              <a:rPr lang="en-GB" noProof="0"/>
              <a:t>Name of Author  |  Function | Division | Country </a:t>
            </a:r>
          </a:p>
        </p:txBody>
      </p:sp>
      <p:sp>
        <p:nvSpPr>
          <p:cNvPr id="37" name="Text Placeholder 35"/>
          <p:cNvSpPr>
            <a:spLocks noGrp="1"/>
          </p:cNvSpPr>
          <p:nvPr>
            <p:ph type="body" sz="quarter" idx="16" hasCustomPrompt="1"/>
          </p:nvPr>
        </p:nvSpPr>
        <p:spPr bwMode="gray">
          <a:xfrm>
            <a:off x="7121935" y="6476048"/>
            <a:ext cx="1646444" cy="247650"/>
          </a:xfrm>
        </p:spPr>
        <p:txBody>
          <a:bodyPr rIns="0" anchor="ctr">
            <a:noAutofit/>
          </a:bodyPr>
          <a:lstStyle>
            <a:lvl1pPr algn="ctr">
              <a:defRPr sz="1200" b="0" i="0" spc="0" baseline="0">
                <a:solidFill>
                  <a:schemeClr val="bg2"/>
                </a:solidFill>
                <a:latin typeface="Calibri" panose="020F0502020204030204" pitchFamily="34" charset="0"/>
                <a:cs typeface="Times New Roman" panose="02020603050405020304" pitchFamily="18" charset="0"/>
              </a:defRPr>
            </a:lvl1pPr>
            <a:lvl2pPr>
              <a:defRPr>
                <a:solidFill>
                  <a:schemeClr val="bg1"/>
                </a:solidFill>
                <a:latin typeface="Times New Roman" panose="02020603050405020304" pitchFamily="18" charset="0"/>
                <a:cs typeface="Times New Roman" panose="02020603050405020304" pitchFamily="18" charset="0"/>
              </a:defRPr>
            </a:lvl2pPr>
            <a:lvl3pPr>
              <a:defRPr>
                <a:solidFill>
                  <a:schemeClr val="bg1"/>
                </a:solidFill>
                <a:latin typeface="Times New Roman" panose="02020603050405020304" pitchFamily="18" charset="0"/>
                <a:cs typeface="Times New Roman" panose="02020603050405020304" pitchFamily="18" charset="0"/>
              </a:defRPr>
            </a:lvl3pPr>
            <a:lvl4pPr>
              <a:defRPr>
                <a:solidFill>
                  <a:schemeClr val="bg1"/>
                </a:solidFill>
                <a:latin typeface="Times New Roman" panose="02020603050405020304" pitchFamily="18" charset="0"/>
                <a:cs typeface="Times New Roman" panose="02020603050405020304" pitchFamily="18" charset="0"/>
              </a:defRPr>
            </a:lvl4pPr>
            <a:lvl5pPr>
              <a:defRPr>
                <a:solidFill>
                  <a:schemeClr val="bg1"/>
                </a:solidFill>
                <a:latin typeface="Times New Roman" panose="02020603050405020304" pitchFamily="18" charset="0"/>
                <a:cs typeface="Times New Roman" panose="02020603050405020304" pitchFamily="18" charset="0"/>
              </a:defRPr>
            </a:lvl5pPr>
          </a:lstStyle>
          <a:p>
            <a:pPr lvl="0"/>
            <a:r>
              <a:rPr lang="en-GB" noProof="0" dirty="0"/>
              <a:t>www.euro.who.int</a:t>
            </a:r>
          </a:p>
        </p:txBody>
      </p:sp>
      <p:sp>
        <p:nvSpPr>
          <p:cNvPr id="39" name="Title 1"/>
          <p:cNvSpPr>
            <a:spLocks noGrp="1"/>
          </p:cNvSpPr>
          <p:nvPr>
            <p:ph type="ctrTitle" hasCustomPrompt="1"/>
          </p:nvPr>
        </p:nvSpPr>
        <p:spPr bwMode="gray">
          <a:xfrm>
            <a:off x="0" y="485184"/>
            <a:ext cx="5508000" cy="1119158"/>
          </a:xfrm>
          <a:noFill/>
        </p:spPr>
        <p:txBody>
          <a:bodyPr lIns="468000" tIns="72000" rIns="450000" bIns="180000" anchor="t" anchorCtr="0">
            <a:noAutofit/>
          </a:bodyPr>
          <a:lstStyle>
            <a:lvl1pPr algn="l">
              <a:lnSpc>
                <a:spcPct val="85000"/>
              </a:lnSpc>
              <a:defRPr sz="3150" b="0" i="0">
                <a:solidFill>
                  <a:schemeClr val="bg1"/>
                </a:solidFill>
                <a:latin typeface="Calibri" panose="020F0502020204030204" pitchFamily="34" charset="0"/>
              </a:defRPr>
            </a:lvl1pPr>
          </a:lstStyle>
          <a:p>
            <a:r>
              <a:rPr lang="en-GB" noProof="0" dirty="0"/>
              <a:t>Click to edit </a:t>
            </a:r>
            <a:br>
              <a:rPr lang="en-GB" noProof="0" dirty="0"/>
            </a:br>
            <a:r>
              <a:rPr lang="en-GB" noProof="0" dirty="0"/>
              <a:t>Master title style</a:t>
            </a:r>
          </a:p>
        </p:txBody>
      </p:sp>
      <p:sp>
        <p:nvSpPr>
          <p:cNvPr id="9" name="Subtitle 2"/>
          <p:cNvSpPr>
            <a:spLocks noGrp="1"/>
          </p:cNvSpPr>
          <p:nvPr>
            <p:ph type="subTitle" idx="1"/>
          </p:nvPr>
        </p:nvSpPr>
        <p:spPr bwMode="gray">
          <a:xfrm>
            <a:off x="2" y="4482000"/>
            <a:ext cx="9143999" cy="1656000"/>
          </a:xfrm>
          <a:solidFill>
            <a:schemeClr val="tx2">
              <a:alpha val="90000"/>
            </a:schemeClr>
          </a:solidFill>
        </p:spPr>
        <p:txBody>
          <a:bodyPr lIns="468000" tIns="216000" rIns="360000" bIns="216000" numCol="3" anchor="t">
            <a:noAutofit/>
          </a:bodyPr>
          <a:lstStyle>
            <a:lvl1pPr marL="0" indent="0" algn="l">
              <a:lnSpc>
                <a:spcPct val="90000"/>
              </a:lnSpc>
              <a:buNone/>
              <a:defRPr sz="1050" b="0" i="0">
                <a:solidFill>
                  <a:schemeClr val="bg1"/>
                </a:solidFill>
                <a:latin typeface="Calibri" panose="020F0502020204030204" pitchFamily="34" charset="0"/>
                <a:cs typeface="Arial" panose="020B0604020202020204" pitchFamily="34" charset="0"/>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noProof="0" dirty="0"/>
              <a:t>Click to edit Master subtitle style</a:t>
            </a:r>
            <a:endParaRPr lang="en-GB" noProof="0" dirty="0"/>
          </a:p>
        </p:txBody>
      </p:sp>
      <p:pic>
        <p:nvPicPr>
          <p:cNvPr id="3" name="Picture 2" descr="A close up of a logo&#10;&#10;Description generated with very high confidence">
            <a:extLst>
              <a:ext uri="{FF2B5EF4-FFF2-40B4-BE49-F238E27FC236}">
                <a16:creationId xmlns="" xmlns:a16="http://schemas.microsoft.com/office/drawing/2014/main" id="{51210256-0BBA-49A6-B7BA-5D7478DEE552}"/>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5594555" y="484632"/>
            <a:ext cx="3174345" cy="1115476"/>
          </a:xfrm>
          <a:prstGeom prst="rect">
            <a:avLst/>
          </a:prstGeom>
        </p:spPr>
      </p:pic>
    </p:spTree>
    <p:extLst>
      <p:ext uri="{BB962C8B-B14F-4D97-AF65-F5344CB8AC3E}">
        <p14:creationId xmlns:p14="http://schemas.microsoft.com/office/powerpoint/2010/main" val="168873973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30000" y="360000"/>
            <a:ext cx="7920000" cy="720000"/>
          </a:xfrm>
        </p:spPr>
        <p:txBody>
          <a:bodyPr anchor="t"/>
          <a:lstStyle>
            <a:lvl1pPr algn="l">
              <a:lnSpc>
                <a:spcPct val="100000"/>
              </a:lnSpc>
              <a:defRPr sz="2700" b="1">
                <a:effectLst/>
                <a:latin typeface="Arial" charset="0"/>
                <a:ea typeface="Arial" charset="0"/>
                <a:cs typeface="Arial" charset="0"/>
              </a:defRPr>
            </a:lvl1pPr>
          </a:lstStyle>
          <a:p>
            <a:r>
              <a:rPr lang="en-US" dirty="0"/>
              <a:t>Click to edit Master title style</a:t>
            </a:r>
          </a:p>
        </p:txBody>
      </p:sp>
      <p:sp>
        <p:nvSpPr>
          <p:cNvPr id="3" name="Content Placeholder 2"/>
          <p:cNvSpPr>
            <a:spLocks noGrp="1"/>
          </p:cNvSpPr>
          <p:nvPr>
            <p:ph idx="1"/>
          </p:nvPr>
        </p:nvSpPr>
        <p:spPr>
          <a:xfrm>
            <a:off x="630000" y="1620000"/>
            <a:ext cx="7920000" cy="4320000"/>
          </a:xfrm>
        </p:spPr>
        <p:txBody>
          <a:bodyPr/>
          <a:lstStyle>
            <a:lvl1pPr marL="0" indent="0">
              <a:buFont typeface="Wingdings" charset="2"/>
              <a:buNone/>
              <a:defRPr sz="1800">
                <a:solidFill>
                  <a:schemeClr val="tx1"/>
                </a:solidFill>
                <a:latin typeface="Arial" charset="0"/>
                <a:ea typeface="Arial" charset="0"/>
                <a:cs typeface="Arial" charset="0"/>
              </a:defRPr>
            </a:lvl1pPr>
            <a:lvl2pPr marL="557213" indent="-214313">
              <a:buFont typeface="Wingdings" charset="2"/>
              <a:buChar char="§"/>
              <a:defRPr>
                <a:latin typeface="Arial" charset="0"/>
                <a:ea typeface="Arial" charset="0"/>
                <a:cs typeface="Arial" charset="0"/>
              </a:defRPr>
            </a:lvl2pPr>
            <a:lvl3pPr>
              <a:defRPr>
                <a:latin typeface="Arial" charset="0"/>
                <a:ea typeface="Arial" charset="0"/>
                <a:cs typeface="Arial" charset="0"/>
              </a:defRPr>
            </a:lvl3pPr>
            <a:lvl4pPr>
              <a:defRPr>
                <a:latin typeface="Arial" charset="0"/>
                <a:ea typeface="Arial" charset="0"/>
                <a:cs typeface="Arial" charset="0"/>
              </a:defRPr>
            </a:lvl4pPr>
            <a:lvl5pPr>
              <a:defRPr>
                <a:latin typeface="Arial" charset="0"/>
                <a:ea typeface="Arial" charset="0"/>
                <a:cs typeface="Arial" charset="0"/>
              </a:defRPr>
            </a:lvl5pPr>
            <a:lvl6pPr>
              <a:defRPr/>
            </a:lvl6pPr>
            <a:lvl7pPr>
              <a:defRPr/>
            </a:lvl7pPr>
            <a:lvl8pPr>
              <a:defRPr/>
            </a:lvl8pPr>
            <a:lvl9pPr>
              <a:buFont typeface="Arial" pitchFamily="34" charset="0"/>
              <a:buChar char="•"/>
              <a:defRPr/>
            </a:lvl9pPr>
          </a:lstStyle>
          <a:p>
            <a:pPr lvl="0"/>
            <a:r>
              <a:rPr lang="en-US" dirty="0"/>
              <a:t>Click to edit Master text style</a:t>
            </a:r>
          </a:p>
        </p:txBody>
      </p:sp>
      <p:sp>
        <p:nvSpPr>
          <p:cNvPr id="8" name="Footer Placeholder 2"/>
          <p:cNvSpPr>
            <a:spLocks noGrp="1"/>
          </p:cNvSpPr>
          <p:nvPr>
            <p:ph type="ftr" sz="quarter" idx="3"/>
          </p:nvPr>
        </p:nvSpPr>
        <p:spPr>
          <a:xfrm>
            <a:off x="983902" y="6155390"/>
            <a:ext cx="2895600" cy="365125"/>
          </a:xfrm>
          <a:prstGeom prst="rect">
            <a:avLst/>
          </a:prstGeom>
        </p:spPr>
        <p:txBody>
          <a:bodyPr vert="horz" lIns="91440" tIns="45720" rIns="91440" bIns="45720" rtlCol="0" anchor="ctr"/>
          <a:lstStyle>
            <a:lvl1pPr algn="l">
              <a:defRPr sz="900">
                <a:solidFill>
                  <a:schemeClr val="bg1"/>
                </a:solidFill>
              </a:defRPr>
            </a:lvl1pPr>
          </a:lstStyle>
          <a:p>
            <a:r>
              <a:rPr lang="en-US" dirty="0"/>
              <a:t>Covid-19 Workforce Estimator Guide</a:t>
            </a:r>
          </a:p>
        </p:txBody>
      </p:sp>
      <p:sp>
        <p:nvSpPr>
          <p:cNvPr id="9" name="Slide Number Placeholder 3"/>
          <p:cNvSpPr>
            <a:spLocks noGrp="1"/>
          </p:cNvSpPr>
          <p:nvPr>
            <p:ph type="sldNum" sz="quarter" idx="4"/>
          </p:nvPr>
        </p:nvSpPr>
        <p:spPr>
          <a:xfrm>
            <a:off x="457200" y="6155390"/>
            <a:ext cx="410308" cy="365125"/>
          </a:xfrm>
          <a:prstGeom prst="rect">
            <a:avLst/>
          </a:prstGeom>
        </p:spPr>
        <p:txBody>
          <a:bodyPr vert="horz" lIns="91440" tIns="45720" rIns="91440" bIns="45720" rtlCol="0" anchor="ctr"/>
          <a:lstStyle>
            <a:lvl1pPr algn="r">
              <a:defRPr sz="900">
                <a:solidFill>
                  <a:schemeClr val="bg1"/>
                </a:solidFill>
              </a:defRPr>
            </a:lvl1pPr>
          </a:lstStyle>
          <a:p>
            <a:fld id="{7698B45C-09C7-497B-9261-07F290CB2D4C}" type="slidenum">
              <a:rPr lang="en-US" smtClean="0"/>
              <a:pPr/>
              <a:t>‹#›</a:t>
            </a:fld>
            <a:endParaRPr lang="en-US" dirty="0"/>
          </a:p>
        </p:txBody>
      </p:sp>
    </p:spTree>
    <p:extLst>
      <p:ext uri="{BB962C8B-B14F-4D97-AF65-F5344CB8AC3E}">
        <p14:creationId xmlns:p14="http://schemas.microsoft.com/office/powerpoint/2010/main" val="270385297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blue">
    <p:spTree>
      <p:nvGrpSpPr>
        <p:cNvPr id="1" name=""/>
        <p:cNvGrpSpPr/>
        <p:nvPr/>
      </p:nvGrpSpPr>
      <p:grpSpPr>
        <a:xfrm>
          <a:off x="0" y="0"/>
          <a:ext cx="0" cy="0"/>
          <a:chOff x="0" y="0"/>
          <a:chExt cx="0" cy="0"/>
        </a:xfrm>
      </p:grpSpPr>
      <p:sp>
        <p:nvSpPr>
          <p:cNvPr id="3" name="Content Placeholder 2"/>
          <p:cNvSpPr>
            <a:spLocks noGrp="1"/>
          </p:cNvSpPr>
          <p:nvPr>
            <p:ph idx="1"/>
          </p:nvPr>
        </p:nvSpPr>
        <p:spPr bwMode="invGray">
          <a:xfrm>
            <a:off x="360000" y="1800000"/>
            <a:ext cx="8424001" cy="4237200"/>
          </a:xfrm>
        </p:spPr>
        <p:txBody>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dirty="0"/>
          </a:p>
        </p:txBody>
      </p:sp>
      <p:sp>
        <p:nvSpPr>
          <p:cNvPr id="8" name="Text Placeholder 7"/>
          <p:cNvSpPr>
            <a:spLocks noGrp="1"/>
          </p:cNvSpPr>
          <p:nvPr>
            <p:ph type="body" sz="quarter" idx="13" hasCustomPrompt="1"/>
          </p:nvPr>
        </p:nvSpPr>
        <p:spPr bwMode="invGray">
          <a:xfrm>
            <a:off x="360364" y="1188004"/>
            <a:ext cx="6120000" cy="288925"/>
          </a:xfrm>
        </p:spPr>
        <p:txBody>
          <a:bodyPr lIns="18000" anchor="ctr">
            <a:normAutofit/>
          </a:bodyPr>
          <a:lstStyle>
            <a:lvl1pPr>
              <a:defRPr sz="1200" b="0" i="0">
                <a:solidFill>
                  <a:schemeClr val="bg1"/>
                </a:solidFill>
                <a:latin typeface="Calibri" panose="020F0502020204030204" pitchFamily="34" charset="0"/>
              </a:defRPr>
            </a:lvl1pPr>
          </a:lstStyle>
          <a:p>
            <a:pPr lvl="0"/>
            <a:r>
              <a:rPr lang="en-GB" noProof="0" dirty="0"/>
              <a:t>One line Subtitle (optional)</a:t>
            </a:r>
          </a:p>
        </p:txBody>
      </p:sp>
      <p:sp>
        <p:nvSpPr>
          <p:cNvPr id="4" name="Date Placeholder 3"/>
          <p:cNvSpPr>
            <a:spLocks noGrp="1"/>
          </p:cNvSpPr>
          <p:nvPr>
            <p:ph type="dt" sz="half" idx="14"/>
          </p:nvPr>
        </p:nvSpPr>
        <p:spPr bwMode="invGray"/>
        <p:txBody>
          <a:bodyPr/>
          <a:lstStyle/>
          <a:p>
            <a:fld id="{DCD9F9BF-D269-4020-816F-460E917B7A74}" type="datetime1">
              <a:rPr lang="en-GB" noProof="0" smtClean="0"/>
              <a:t>07/07/2020</a:t>
            </a:fld>
            <a:endParaRPr lang="en-GB" noProof="0" dirty="0"/>
          </a:p>
        </p:txBody>
      </p:sp>
      <p:sp>
        <p:nvSpPr>
          <p:cNvPr id="5" name="Footer Placeholder 4"/>
          <p:cNvSpPr>
            <a:spLocks noGrp="1"/>
          </p:cNvSpPr>
          <p:nvPr>
            <p:ph type="ftr" sz="quarter" idx="15"/>
          </p:nvPr>
        </p:nvSpPr>
        <p:spPr bwMode="invGray"/>
        <p:txBody>
          <a:bodyPr/>
          <a:lstStyle/>
          <a:p>
            <a:r>
              <a:rPr lang="en-GB" noProof="0" dirty="0"/>
              <a:t>|     Title of the presentation</a:t>
            </a:r>
          </a:p>
        </p:txBody>
      </p:sp>
      <p:sp>
        <p:nvSpPr>
          <p:cNvPr id="6" name="Slide Number Placeholder 5"/>
          <p:cNvSpPr>
            <a:spLocks noGrp="1"/>
          </p:cNvSpPr>
          <p:nvPr>
            <p:ph type="sldNum" sz="quarter" idx="16"/>
          </p:nvPr>
        </p:nvSpPr>
        <p:spPr bwMode="invGray"/>
        <p:txBody>
          <a:bodyPr/>
          <a:lstStyle/>
          <a:p>
            <a:fld id="{A74CE0EA-F3B5-4684-BA10-C594598FDB9C}" type="slidenum">
              <a:rPr lang="en-GB" noProof="0" smtClean="0"/>
              <a:pPr/>
              <a:t>‹#›</a:t>
            </a:fld>
            <a:endParaRPr lang="en-GB" noProof="0" dirty="0"/>
          </a:p>
        </p:txBody>
      </p:sp>
      <p:sp>
        <p:nvSpPr>
          <p:cNvPr id="13" name="Text Placeholder 7"/>
          <p:cNvSpPr>
            <a:spLocks noGrp="1"/>
          </p:cNvSpPr>
          <p:nvPr>
            <p:ph type="body" sz="quarter" idx="21" hasCustomPrompt="1"/>
          </p:nvPr>
        </p:nvSpPr>
        <p:spPr bwMode="invGray">
          <a:xfrm>
            <a:off x="360000" y="6293652"/>
            <a:ext cx="8419774" cy="208579"/>
          </a:xfrm>
        </p:spPr>
        <p:txBody>
          <a:bodyPr anchor="t">
            <a:normAutofit/>
          </a:bodyPr>
          <a:lstStyle>
            <a:lvl1pPr>
              <a:defRPr sz="600" b="0">
                <a:solidFill>
                  <a:schemeClr val="bg2"/>
                </a:solidFill>
                <a:latin typeface="+mn-lt"/>
              </a:defRPr>
            </a:lvl1pPr>
          </a:lstStyle>
          <a:p>
            <a:pPr lvl="0"/>
            <a:r>
              <a:rPr lang="en-GB" noProof="0"/>
              <a:t>Source:</a:t>
            </a:r>
          </a:p>
        </p:txBody>
      </p:sp>
      <p:sp>
        <p:nvSpPr>
          <p:cNvPr id="7" name="Title 6"/>
          <p:cNvSpPr>
            <a:spLocks noGrp="1"/>
          </p:cNvSpPr>
          <p:nvPr>
            <p:ph type="title"/>
          </p:nvPr>
        </p:nvSpPr>
        <p:spPr bwMode="invGray">
          <a:xfrm>
            <a:off x="359999" y="359999"/>
            <a:ext cx="6120000" cy="720000"/>
          </a:xfrm>
        </p:spPr>
        <p:txBody>
          <a:bodyPr/>
          <a:lstStyle>
            <a:lvl1pPr>
              <a:defRPr/>
            </a:lvl1pPr>
          </a:lstStyle>
          <a:p>
            <a:r>
              <a:rPr lang="en-US" noProof="0"/>
              <a:t>Click to edit Master title style</a:t>
            </a:r>
            <a:endParaRPr lang="en-GB" noProof="0" dirty="0"/>
          </a:p>
        </p:txBody>
      </p:sp>
    </p:spTree>
    <p:extLst>
      <p:ext uri="{BB962C8B-B14F-4D97-AF65-F5344CB8AC3E}">
        <p14:creationId xmlns:p14="http://schemas.microsoft.com/office/powerpoint/2010/main" val="280462046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omparison blue">
    <p:spTree>
      <p:nvGrpSpPr>
        <p:cNvPr id="1" name=""/>
        <p:cNvGrpSpPr/>
        <p:nvPr/>
      </p:nvGrpSpPr>
      <p:grpSpPr>
        <a:xfrm>
          <a:off x="0" y="0"/>
          <a:ext cx="0" cy="0"/>
          <a:chOff x="0" y="0"/>
          <a:chExt cx="0" cy="0"/>
        </a:xfrm>
      </p:grpSpPr>
      <p:sp>
        <p:nvSpPr>
          <p:cNvPr id="3" name="Content Placeholder 2"/>
          <p:cNvSpPr>
            <a:spLocks noGrp="1"/>
          </p:cNvSpPr>
          <p:nvPr>
            <p:ph sz="half" idx="1"/>
          </p:nvPr>
        </p:nvSpPr>
        <p:spPr bwMode="invGray">
          <a:xfrm>
            <a:off x="359999" y="1800000"/>
            <a:ext cx="4104000" cy="4237200"/>
          </a:xfrm>
        </p:spPr>
        <p:txBody>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dirty="0"/>
          </a:p>
        </p:txBody>
      </p:sp>
      <p:sp>
        <p:nvSpPr>
          <p:cNvPr id="4" name="Content Placeholder 3"/>
          <p:cNvSpPr>
            <a:spLocks noGrp="1"/>
          </p:cNvSpPr>
          <p:nvPr>
            <p:ph sz="half" idx="2"/>
          </p:nvPr>
        </p:nvSpPr>
        <p:spPr bwMode="invGray">
          <a:xfrm>
            <a:off x="4675773" y="1800000"/>
            <a:ext cx="4104000" cy="4237200"/>
          </a:xfrm>
        </p:spPr>
        <p:txBody>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dirty="0"/>
          </a:p>
        </p:txBody>
      </p:sp>
      <p:sp>
        <p:nvSpPr>
          <p:cNvPr id="8" name="Date Placeholder 7"/>
          <p:cNvSpPr>
            <a:spLocks noGrp="1"/>
          </p:cNvSpPr>
          <p:nvPr>
            <p:ph type="dt" sz="half" idx="22"/>
          </p:nvPr>
        </p:nvSpPr>
        <p:spPr bwMode="invGray"/>
        <p:txBody>
          <a:bodyPr/>
          <a:lstStyle/>
          <a:p>
            <a:fld id="{39CDCE64-EE06-4559-BA59-FD6059702EC4}" type="datetime1">
              <a:rPr lang="en-GB" noProof="0" smtClean="0"/>
              <a:t>07/07/2020</a:t>
            </a:fld>
            <a:endParaRPr lang="en-GB" noProof="0" dirty="0"/>
          </a:p>
        </p:txBody>
      </p:sp>
      <p:sp>
        <p:nvSpPr>
          <p:cNvPr id="9" name="Footer Placeholder 8"/>
          <p:cNvSpPr>
            <a:spLocks noGrp="1"/>
          </p:cNvSpPr>
          <p:nvPr>
            <p:ph type="ftr" sz="quarter" idx="23"/>
          </p:nvPr>
        </p:nvSpPr>
        <p:spPr bwMode="invGray"/>
        <p:txBody>
          <a:bodyPr/>
          <a:lstStyle/>
          <a:p>
            <a:r>
              <a:rPr lang="en-GB" noProof="0" dirty="0"/>
              <a:t>|     Title of the presentation</a:t>
            </a:r>
          </a:p>
        </p:txBody>
      </p:sp>
      <p:sp>
        <p:nvSpPr>
          <p:cNvPr id="10" name="Slide Number Placeholder 9"/>
          <p:cNvSpPr>
            <a:spLocks noGrp="1"/>
          </p:cNvSpPr>
          <p:nvPr>
            <p:ph type="sldNum" sz="quarter" idx="24"/>
          </p:nvPr>
        </p:nvSpPr>
        <p:spPr bwMode="invGray"/>
        <p:txBody>
          <a:bodyPr/>
          <a:lstStyle/>
          <a:p>
            <a:fld id="{A74CE0EA-F3B5-4684-BA10-C594598FDB9C}" type="slidenum">
              <a:rPr lang="en-GB" noProof="0" smtClean="0"/>
              <a:pPr/>
              <a:t>‹#›</a:t>
            </a:fld>
            <a:endParaRPr lang="en-GB" noProof="0" dirty="0"/>
          </a:p>
        </p:txBody>
      </p:sp>
      <p:sp>
        <p:nvSpPr>
          <p:cNvPr id="21" name="Text Placeholder 7"/>
          <p:cNvSpPr>
            <a:spLocks noGrp="1"/>
          </p:cNvSpPr>
          <p:nvPr>
            <p:ph type="body" sz="quarter" idx="21" hasCustomPrompt="1"/>
          </p:nvPr>
        </p:nvSpPr>
        <p:spPr bwMode="invGray">
          <a:xfrm>
            <a:off x="360000" y="6293652"/>
            <a:ext cx="8419774" cy="208579"/>
          </a:xfrm>
        </p:spPr>
        <p:txBody>
          <a:bodyPr anchor="t">
            <a:normAutofit/>
          </a:bodyPr>
          <a:lstStyle>
            <a:lvl1pPr>
              <a:defRPr sz="600" b="0">
                <a:solidFill>
                  <a:schemeClr val="bg2"/>
                </a:solidFill>
                <a:latin typeface="+mn-lt"/>
              </a:defRPr>
            </a:lvl1pPr>
          </a:lstStyle>
          <a:p>
            <a:pPr lvl="0"/>
            <a:r>
              <a:rPr lang="en-GB" noProof="0"/>
              <a:t>Source:</a:t>
            </a:r>
          </a:p>
        </p:txBody>
      </p:sp>
      <p:sp>
        <p:nvSpPr>
          <p:cNvPr id="11" name="Title 10"/>
          <p:cNvSpPr>
            <a:spLocks noGrp="1"/>
          </p:cNvSpPr>
          <p:nvPr>
            <p:ph type="title"/>
          </p:nvPr>
        </p:nvSpPr>
        <p:spPr bwMode="invGray"/>
        <p:txBody>
          <a:bodyPr/>
          <a:lstStyle/>
          <a:p>
            <a:r>
              <a:rPr lang="en-US" noProof="0"/>
              <a:t>Click to edit Master title style</a:t>
            </a:r>
            <a:endParaRPr lang="en-GB" noProof="0"/>
          </a:p>
        </p:txBody>
      </p:sp>
      <p:sp>
        <p:nvSpPr>
          <p:cNvPr id="15" name="Text Placeholder 7"/>
          <p:cNvSpPr>
            <a:spLocks noGrp="1"/>
          </p:cNvSpPr>
          <p:nvPr>
            <p:ph type="body" sz="quarter" idx="13" hasCustomPrompt="1"/>
          </p:nvPr>
        </p:nvSpPr>
        <p:spPr bwMode="invGray">
          <a:xfrm>
            <a:off x="360364" y="1188004"/>
            <a:ext cx="6120000" cy="288925"/>
          </a:xfrm>
        </p:spPr>
        <p:txBody>
          <a:bodyPr lIns="18000" anchor="ctr">
            <a:normAutofit/>
          </a:bodyPr>
          <a:lstStyle>
            <a:lvl1pPr>
              <a:defRPr sz="1200" b="0" i="0">
                <a:solidFill>
                  <a:schemeClr val="bg1"/>
                </a:solidFill>
                <a:latin typeface="Calibri" panose="020F0502020204030204" pitchFamily="34" charset="0"/>
              </a:defRPr>
            </a:lvl1pPr>
          </a:lstStyle>
          <a:p>
            <a:pPr lvl="0"/>
            <a:r>
              <a:rPr lang="en-GB" noProof="0" dirty="0"/>
              <a:t>One line Subtitle (optional)</a:t>
            </a:r>
          </a:p>
        </p:txBody>
      </p:sp>
    </p:spTree>
    <p:extLst>
      <p:ext uri="{BB962C8B-B14F-4D97-AF65-F5344CB8AC3E}">
        <p14:creationId xmlns:p14="http://schemas.microsoft.com/office/powerpoint/2010/main" val="266685200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mparison boxes blue">
    <p:spTree>
      <p:nvGrpSpPr>
        <p:cNvPr id="1" name=""/>
        <p:cNvGrpSpPr/>
        <p:nvPr/>
      </p:nvGrpSpPr>
      <p:grpSpPr>
        <a:xfrm>
          <a:off x="0" y="0"/>
          <a:ext cx="0" cy="0"/>
          <a:chOff x="0" y="0"/>
          <a:chExt cx="0" cy="0"/>
        </a:xfrm>
      </p:grpSpPr>
      <p:sp>
        <p:nvSpPr>
          <p:cNvPr id="8" name="Date Placeholder 7"/>
          <p:cNvSpPr>
            <a:spLocks noGrp="1"/>
          </p:cNvSpPr>
          <p:nvPr>
            <p:ph type="dt" sz="half" idx="22"/>
          </p:nvPr>
        </p:nvSpPr>
        <p:spPr bwMode="invGray"/>
        <p:txBody>
          <a:bodyPr/>
          <a:lstStyle/>
          <a:p>
            <a:fld id="{167802BA-8623-48AE-9924-9F5F6790139C}" type="datetime1">
              <a:rPr lang="en-GB" noProof="0" smtClean="0"/>
              <a:t>07/07/2020</a:t>
            </a:fld>
            <a:endParaRPr lang="en-GB" noProof="0" dirty="0"/>
          </a:p>
        </p:txBody>
      </p:sp>
      <p:sp>
        <p:nvSpPr>
          <p:cNvPr id="9" name="Footer Placeholder 8"/>
          <p:cNvSpPr>
            <a:spLocks noGrp="1"/>
          </p:cNvSpPr>
          <p:nvPr>
            <p:ph type="ftr" sz="quarter" idx="23"/>
          </p:nvPr>
        </p:nvSpPr>
        <p:spPr bwMode="invGray"/>
        <p:txBody>
          <a:bodyPr/>
          <a:lstStyle/>
          <a:p>
            <a:r>
              <a:rPr lang="en-GB" noProof="0" dirty="0"/>
              <a:t>|     Title of the presentation</a:t>
            </a:r>
          </a:p>
        </p:txBody>
      </p:sp>
      <p:sp>
        <p:nvSpPr>
          <p:cNvPr id="10" name="Slide Number Placeholder 9"/>
          <p:cNvSpPr>
            <a:spLocks noGrp="1"/>
          </p:cNvSpPr>
          <p:nvPr>
            <p:ph type="sldNum" sz="quarter" idx="24"/>
          </p:nvPr>
        </p:nvSpPr>
        <p:spPr bwMode="invGray"/>
        <p:txBody>
          <a:bodyPr/>
          <a:lstStyle/>
          <a:p>
            <a:fld id="{A74CE0EA-F3B5-4684-BA10-C594598FDB9C}" type="slidenum">
              <a:rPr lang="en-GB" noProof="0" smtClean="0"/>
              <a:pPr/>
              <a:t>‹#›</a:t>
            </a:fld>
            <a:endParaRPr lang="en-GB" noProof="0" dirty="0"/>
          </a:p>
        </p:txBody>
      </p:sp>
      <p:sp>
        <p:nvSpPr>
          <p:cNvPr id="21" name="Text Placeholder 7"/>
          <p:cNvSpPr>
            <a:spLocks noGrp="1"/>
          </p:cNvSpPr>
          <p:nvPr>
            <p:ph type="body" sz="quarter" idx="21" hasCustomPrompt="1"/>
          </p:nvPr>
        </p:nvSpPr>
        <p:spPr bwMode="invGray">
          <a:xfrm>
            <a:off x="360000" y="6293652"/>
            <a:ext cx="8419774" cy="208579"/>
          </a:xfrm>
        </p:spPr>
        <p:txBody>
          <a:bodyPr anchor="t">
            <a:normAutofit/>
          </a:bodyPr>
          <a:lstStyle>
            <a:lvl1pPr>
              <a:defRPr sz="600" b="0">
                <a:solidFill>
                  <a:schemeClr val="bg2"/>
                </a:solidFill>
                <a:latin typeface="+mn-lt"/>
              </a:defRPr>
            </a:lvl1pPr>
          </a:lstStyle>
          <a:p>
            <a:pPr lvl="0"/>
            <a:r>
              <a:rPr lang="en-GB" noProof="0"/>
              <a:t>Source:</a:t>
            </a:r>
          </a:p>
        </p:txBody>
      </p:sp>
      <p:sp>
        <p:nvSpPr>
          <p:cNvPr id="11" name="Title 10"/>
          <p:cNvSpPr>
            <a:spLocks noGrp="1"/>
          </p:cNvSpPr>
          <p:nvPr>
            <p:ph type="title"/>
          </p:nvPr>
        </p:nvSpPr>
        <p:spPr bwMode="invGray"/>
        <p:txBody>
          <a:bodyPr/>
          <a:lstStyle/>
          <a:p>
            <a:r>
              <a:rPr lang="en-US" noProof="0"/>
              <a:t>Click to edit Master title style</a:t>
            </a:r>
            <a:endParaRPr lang="en-GB" noProof="0"/>
          </a:p>
        </p:txBody>
      </p:sp>
      <p:sp>
        <p:nvSpPr>
          <p:cNvPr id="12" name="Content Placeholder 2"/>
          <p:cNvSpPr>
            <a:spLocks noGrp="1"/>
          </p:cNvSpPr>
          <p:nvPr>
            <p:ph sz="half" idx="25"/>
          </p:nvPr>
        </p:nvSpPr>
        <p:spPr bwMode="invGray">
          <a:xfrm>
            <a:off x="359999" y="2160000"/>
            <a:ext cx="4104000" cy="3877200"/>
          </a:xfrm>
        </p:spPr>
        <p:txBody>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dirty="0"/>
          </a:p>
        </p:txBody>
      </p:sp>
      <p:sp>
        <p:nvSpPr>
          <p:cNvPr id="13" name="Content Placeholder 3"/>
          <p:cNvSpPr>
            <a:spLocks noGrp="1"/>
          </p:cNvSpPr>
          <p:nvPr>
            <p:ph sz="half" idx="26"/>
          </p:nvPr>
        </p:nvSpPr>
        <p:spPr bwMode="invGray">
          <a:xfrm>
            <a:off x="4675773" y="2160000"/>
            <a:ext cx="4104000" cy="3877200"/>
          </a:xfrm>
        </p:spPr>
        <p:txBody>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dirty="0"/>
          </a:p>
        </p:txBody>
      </p:sp>
      <p:sp>
        <p:nvSpPr>
          <p:cNvPr id="18" name="Text Placeholder 7"/>
          <p:cNvSpPr>
            <a:spLocks noGrp="1"/>
          </p:cNvSpPr>
          <p:nvPr>
            <p:ph type="body" sz="quarter" idx="13" hasCustomPrompt="1"/>
          </p:nvPr>
        </p:nvSpPr>
        <p:spPr bwMode="invGray">
          <a:xfrm>
            <a:off x="360364" y="1188004"/>
            <a:ext cx="6120000" cy="288925"/>
          </a:xfrm>
        </p:spPr>
        <p:txBody>
          <a:bodyPr lIns="18000" anchor="ctr">
            <a:normAutofit/>
          </a:bodyPr>
          <a:lstStyle>
            <a:lvl1pPr>
              <a:defRPr sz="1200" b="0" i="0">
                <a:solidFill>
                  <a:schemeClr val="bg1"/>
                </a:solidFill>
                <a:latin typeface="Calibri" panose="020F0502020204030204" pitchFamily="34" charset="0"/>
              </a:defRPr>
            </a:lvl1pPr>
          </a:lstStyle>
          <a:p>
            <a:pPr lvl="0"/>
            <a:r>
              <a:rPr lang="en-GB" noProof="0" dirty="0"/>
              <a:t>One line Subtitle (optional)</a:t>
            </a:r>
          </a:p>
        </p:txBody>
      </p:sp>
      <p:sp>
        <p:nvSpPr>
          <p:cNvPr id="25" name="Text Placeholder 5"/>
          <p:cNvSpPr>
            <a:spLocks noGrp="1"/>
          </p:cNvSpPr>
          <p:nvPr>
            <p:ph type="body" sz="quarter" idx="27"/>
          </p:nvPr>
        </p:nvSpPr>
        <p:spPr bwMode="invGray">
          <a:xfrm>
            <a:off x="360000" y="1800000"/>
            <a:ext cx="4104001" cy="252012"/>
          </a:xfrm>
          <a:solidFill>
            <a:srgbClr val="009CDE"/>
          </a:solidFill>
        </p:spPr>
        <p:txBody>
          <a:bodyPr vert="horz" lIns="72000" tIns="18000" rIns="72000" bIns="18000" rtlCol="0" anchor="ctr">
            <a:normAutofit/>
          </a:bodyPr>
          <a:lstStyle>
            <a:lvl1pPr>
              <a:defRPr lang="en-US" sz="1050" b="0" i="0" kern="1200" dirty="0">
                <a:solidFill>
                  <a:schemeClr val="bg1"/>
                </a:solidFill>
                <a:latin typeface="Calibri" panose="020F0502020204030204" pitchFamily="34" charset="0"/>
                <a:ea typeface="+mn-ea"/>
                <a:cs typeface="Times New Roman" panose="02020603050405020304" pitchFamily="18" charset="0"/>
              </a:defRPr>
            </a:lvl1pPr>
            <a:lvl2pPr>
              <a:defRPr lang="en-US" dirty="0" smtClean="0">
                <a:solidFill>
                  <a:schemeClr val="bg1"/>
                </a:solidFill>
              </a:defRPr>
            </a:lvl2pPr>
            <a:lvl3pPr>
              <a:defRPr lang="en-US" dirty="0" smtClean="0">
                <a:solidFill>
                  <a:schemeClr val="bg1"/>
                </a:solidFill>
              </a:defRPr>
            </a:lvl3pPr>
            <a:lvl4pPr>
              <a:defRPr lang="en-US" dirty="0" smtClean="0">
                <a:solidFill>
                  <a:schemeClr val="bg1"/>
                </a:solidFill>
              </a:defRPr>
            </a:lvl4pPr>
            <a:lvl5pPr>
              <a:defRPr lang="en-US" dirty="0">
                <a:solidFill>
                  <a:schemeClr val="bg1"/>
                </a:solidFill>
              </a:defRPr>
            </a:lvl5pPr>
          </a:lstStyle>
          <a:p>
            <a:pPr lvl="0"/>
            <a:r>
              <a:rPr lang="en-US" noProof="0" dirty="0"/>
              <a:t>Click to edit Master text styles</a:t>
            </a:r>
          </a:p>
        </p:txBody>
      </p:sp>
      <p:sp>
        <p:nvSpPr>
          <p:cNvPr id="26" name="Text Placeholder 5"/>
          <p:cNvSpPr>
            <a:spLocks noGrp="1"/>
          </p:cNvSpPr>
          <p:nvPr>
            <p:ph type="body" sz="quarter" idx="28"/>
          </p:nvPr>
        </p:nvSpPr>
        <p:spPr bwMode="invGray">
          <a:xfrm>
            <a:off x="4675774" y="1800000"/>
            <a:ext cx="4104000" cy="252012"/>
          </a:xfrm>
          <a:solidFill>
            <a:srgbClr val="009CDE"/>
          </a:solidFill>
        </p:spPr>
        <p:txBody>
          <a:bodyPr vert="horz" lIns="72000" tIns="18000" rIns="72000" bIns="18000" rtlCol="0" anchor="ctr">
            <a:normAutofit/>
          </a:bodyPr>
          <a:lstStyle>
            <a:lvl1pPr>
              <a:defRPr lang="en-US" sz="1050" b="0" i="0" dirty="0">
                <a:solidFill>
                  <a:schemeClr val="bg1"/>
                </a:solidFill>
                <a:latin typeface="Calibri" panose="020F0502020204030204" pitchFamily="34" charset="0"/>
              </a:defRPr>
            </a:lvl1pPr>
          </a:lstStyle>
          <a:p>
            <a:pPr lvl="0"/>
            <a:r>
              <a:rPr lang="en-US" noProof="0" dirty="0"/>
              <a:t>Click to edit Master text styles</a:t>
            </a:r>
          </a:p>
        </p:txBody>
      </p:sp>
    </p:spTree>
    <p:extLst>
      <p:ext uri="{BB962C8B-B14F-4D97-AF65-F5344CB8AC3E}">
        <p14:creationId xmlns:p14="http://schemas.microsoft.com/office/powerpoint/2010/main" val="357311448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4 Boxes blue">
    <p:spTree>
      <p:nvGrpSpPr>
        <p:cNvPr id="1" name=""/>
        <p:cNvGrpSpPr/>
        <p:nvPr/>
      </p:nvGrpSpPr>
      <p:grpSpPr>
        <a:xfrm>
          <a:off x="0" y="0"/>
          <a:ext cx="0" cy="0"/>
          <a:chOff x="0" y="0"/>
          <a:chExt cx="0" cy="0"/>
        </a:xfrm>
      </p:grpSpPr>
      <p:sp>
        <p:nvSpPr>
          <p:cNvPr id="8" name="Date Placeholder 7"/>
          <p:cNvSpPr>
            <a:spLocks noGrp="1"/>
          </p:cNvSpPr>
          <p:nvPr>
            <p:ph type="dt" sz="half" idx="22"/>
          </p:nvPr>
        </p:nvSpPr>
        <p:spPr bwMode="invGray"/>
        <p:txBody>
          <a:bodyPr/>
          <a:lstStyle/>
          <a:p>
            <a:fld id="{035824F7-C870-482C-80C0-AFECF2DA260C}" type="datetime1">
              <a:rPr lang="en-GB" noProof="0" smtClean="0"/>
              <a:t>07/07/2020</a:t>
            </a:fld>
            <a:endParaRPr lang="en-GB" noProof="0" dirty="0"/>
          </a:p>
        </p:txBody>
      </p:sp>
      <p:sp>
        <p:nvSpPr>
          <p:cNvPr id="9" name="Footer Placeholder 8"/>
          <p:cNvSpPr>
            <a:spLocks noGrp="1"/>
          </p:cNvSpPr>
          <p:nvPr>
            <p:ph type="ftr" sz="quarter" idx="23"/>
          </p:nvPr>
        </p:nvSpPr>
        <p:spPr bwMode="invGray"/>
        <p:txBody>
          <a:bodyPr/>
          <a:lstStyle/>
          <a:p>
            <a:r>
              <a:rPr lang="en-GB" noProof="0" dirty="0"/>
              <a:t>|     Title of the presentation</a:t>
            </a:r>
          </a:p>
        </p:txBody>
      </p:sp>
      <p:sp>
        <p:nvSpPr>
          <p:cNvPr id="10" name="Slide Number Placeholder 9"/>
          <p:cNvSpPr>
            <a:spLocks noGrp="1"/>
          </p:cNvSpPr>
          <p:nvPr>
            <p:ph type="sldNum" sz="quarter" idx="24"/>
          </p:nvPr>
        </p:nvSpPr>
        <p:spPr bwMode="invGray"/>
        <p:txBody>
          <a:bodyPr/>
          <a:lstStyle/>
          <a:p>
            <a:fld id="{A74CE0EA-F3B5-4684-BA10-C594598FDB9C}" type="slidenum">
              <a:rPr lang="en-GB" noProof="0" smtClean="0"/>
              <a:pPr/>
              <a:t>‹#›</a:t>
            </a:fld>
            <a:endParaRPr lang="en-GB" noProof="0" dirty="0"/>
          </a:p>
        </p:txBody>
      </p:sp>
      <p:sp>
        <p:nvSpPr>
          <p:cNvPr id="21" name="Text Placeholder 7"/>
          <p:cNvSpPr>
            <a:spLocks noGrp="1"/>
          </p:cNvSpPr>
          <p:nvPr>
            <p:ph type="body" sz="quarter" idx="21" hasCustomPrompt="1"/>
          </p:nvPr>
        </p:nvSpPr>
        <p:spPr bwMode="invGray">
          <a:xfrm>
            <a:off x="360000" y="6293652"/>
            <a:ext cx="8419774" cy="208579"/>
          </a:xfrm>
        </p:spPr>
        <p:txBody>
          <a:bodyPr anchor="t">
            <a:normAutofit/>
          </a:bodyPr>
          <a:lstStyle>
            <a:lvl1pPr>
              <a:defRPr sz="600" b="0">
                <a:solidFill>
                  <a:schemeClr val="bg2"/>
                </a:solidFill>
                <a:latin typeface="+mn-lt"/>
              </a:defRPr>
            </a:lvl1pPr>
          </a:lstStyle>
          <a:p>
            <a:pPr lvl="0"/>
            <a:r>
              <a:rPr lang="en-GB" noProof="0"/>
              <a:t>Source:</a:t>
            </a:r>
          </a:p>
        </p:txBody>
      </p:sp>
      <p:sp>
        <p:nvSpPr>
          <p:cNvPr id="11" name="Title 10"/>
          <p:cNvSpPr>
            <a:spLocks noGrp="1"/>
          </p:cNvSpPr>
          <p:nvPr>
            <p:ph type="title"/>
          </p:nvPr>
        </p:nvSpPr>
        <p:spPr bwMode="invGray"/>
        <p:txBody>
          <a:bodyPr/>
          <a:lstStyle/>
          <a:p>
            <a:r>
              <a:rPr lang="en-US" noProof="0"/>
              <a:t>Click to edit Master title style</a:t>
            </a:r>
            <a:endParaRPr lang="en-GB" noProof="0"/>
          </a:p>
        </p:txBody>
      </p:sp>
      <p:sp>
        <p:nvSpPr>
          <p:cNvPr id="12" name="Content Placeholder 2"/>
          <p:cNvSpPr>
            <a:spLocks noGrp="1"/>
          </p:cNvSpPr>
          <p:nvPr>
            <p:ph sz="half" idx="25"/>
          </p:nvPr>
        </p:nvSpPr>
        <p:spPr bwMode="invGray">
          <a:xfrm>
            <a:off x="359999" y="2160000"/>
            <a:ext cx="4104000" cy="1656000"/>
          </a:xfrm>
        </p:spPr>
        <p:txBody>
          <a:bodyPr>
            <a:noAutofit/>
          </a:bodyPr>
          <a:lstStyle>
            <a:lvl1pPr>
              <a:defRPr sz="1050"/>
            </a:lvl1pPr>
            <a:lvl2pPr>
              <a:defRPr sz="1050"/>
            </a:lvl2pPr>
            <a:lvl3pPr>
              <a:defRPr sz="1050"/>
            </a:lvl3pPr>
            <a:lvl4pPr>
              <a:defRPr sz="1050"/>
            </a:lvl4pPr>
            <a:lvl5pPr>
              <a:defRPr sz="1050"/>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dirty="0"/>
          </a:p>
        </p:txBody>
      </p:sp>
      <p:sp>
        <p:nvSpPr>
          <p:cNvPr id="13" name="Content Placeholder 3"/>
          <p:cNvSpPr>
            <a:spLocks noGrp="1"/>
          </p:cNvSpPr>
          <p:nvPr>
            <p:ph sz="half" idx="26"/>
          </p:nvPr>
        </p:nvSpPr>
        <p:spPr bwMode="invGray">
          <a:xfrm>
            <a:off x="4675773" y="2160000"/>
            <a:ext cx="4104000" cy="1656000"/>
          </a:xfrm>
        </p:spPr>
        <p:txBody>
          <a:bodyPr>
            <a:noAutofit/>
          </a:bodyPr>
          <a:lstStyle>
            <a:lvl1pPr>
              <a:defRPr sz="1050"/>
            </a:lvl1pPr>
            <a:lvl2pPr>
              <a:defRPr sz="1050"/>
            </a:lvl2pPr>
            <a:lvl3pPr>
              <a:defRPr sz="1050"/>
            </a:lvl3pPr>
            <a:lvl4pPr>
              <a:defRPr sz="1050"/>
            </a:lvl4pPr>
            <a:lvl5pPr>
              <a:defRPr sz="1050"/>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dirty="0"/>
          </a:p>
        </p:txBody>
      </p:sp>
      <p:sp>
        <p:nvSpPr>
          <p:cNvPr id="19" name="Text Placeholder 5"/>
          <p:cNvSpPr>
            <a:spLocks noGrp="1"/>
          </p:cNvSpPr>
          <p:nvPr>
            <p:ph type="body" sz="quarter" idx="27"/>
          </p:nvPr>
        </p:nvSpPr>
        <p:spPr bwMode="invGray">
          <a:xfrm>
            <a:off x="360000" y="1800000"/>
            <a:ext cx="4104001" cy="252012"/>
          </a:xfrm>
          <a:solidFill>
            <a:srgbClr val="009CDE"/>
          </a:solidFill>
        </p:spPr>
        <p:txBody>
          <a:bodyPr vert="horz" lIns="72000" tIns="18000" rIns="72000" bIns="18000" rtlCol="0" anchor="ctr">
            <a:normAutofit/>
          </a:bodyPr>
          <a:lstStyle>
            <a:lvl1pPr>
              <a:defRPr lang="en-US" sz="1050" b="0" i="0" kern="1200" dirty="0">
                <a:solidFill>
                  <a:schemeClr val="bg1"/>
                </a:solidFill>
                <a:latin typeface="Calibri" panose="020F0502020204030204" pitchFamily="34" charset="0"/>
                <a:ea typeface="+mn-ea"/>
                <a:cs typeface="Times New Roman" panose="02020603050405020304" pitchFamily="18" charset="0"/>
              </a:defRPr>
            </a:lvl1pPr>
            <a:lvl2pPr>
              <a:defRPr lang="en-US" dirty="0" smtClean="0">
                <a:solidFill>
                  <a:schemeClr val="bg1"/>
                </a:solidFill>
              </a:defRPr>
            </a:lvl2pPr>
            <a:lvl3pPr>
              <a:defRPr lang="en-US" dirty="0" smtClean="0">
                <a:solidFill>
                  <a:schemeClr val="bg1"/>
                </a:solidFill>
              </a:defRPr>
            </a:lvl3pPr>
            <a:lvl4pPr>
              <a:defRPr lang="en-US" dirty="0" smtClean="0">
                <a:solidFill>
                  <a:schemeClr val="bg1"/>
                </a:solidFill>
              </a:defRPr>
            </a:lvl4pPr>
            <a:lvl5pPr>
              <a:defRPr lang="en-US" dirty="0">
                <a:solidFill>
                  <a:schemeClr val="bg1"/>
                </a:solidFill>
              </a:defRPr>
            </a:lvl5pPr>
          </a:lstStyle>
          <a:p>
            <a:pPr lvl="0"/>
            <a:r>
              <a:rPr lang="en-US" noProof="0" dirty="0"/>
              <a:t>Click to edit Master text styles</a:t>
            </a:r>
          </a:p>
        </p:txBody>
      </p:sp>
      <p:sp>
        <p:nvSpPr>
          <p:cNvPr id="20" name="Text Placeholder 5"/>
          <p:cNvSpPr>
            <a:spLocks noGrp="1"/>
          </p:cNvSpPr>
          <p:nvPr>
            <p:ph type="body" sz="quarter" idx="28"/>
          </p:nvPr>
        </p:nvSpPr>
        <p:spPr bwMode="invGray">
          <a:xfrm>
            <a:off x="4675774" y="1800000"/>
            <a:ext cx="4104000" cy="252012"/>
          </a:xfrm>
          <a:solidFill>
            <a:srgbClr val="009CDE"/>
          </a:solidFill>
        </p:spPr>
        <p:txBody>
          <a:bodyPr vert="horz" lIns="72000" tIns="18000" rIns="72000" bIns="18000" rtlCol="0" anchor="ctr">
            <a:normAutofit/>
          </a:bodyPr>
          <a:lstStyle>
            <a:lvl1pPr>
              <a:defRPr lang="en-US" sz="1050" b="0" i="0" dirty="0">
                <a:solidFill>
                  <a:schemeClr val="bg1"/>
                </a:solidFill>
                <a:latin typeface="Calibri" panose="020F0502020204030204" pitchFamily="34" charset="0"/>
              </a:defRPr>
            </a:lvl1pPr>
          </a:lstStyle>
          <a:p>
            <a:pPr lvl="0"/>
            <a:r>
              <a:rPr lang="en-US" noProof="0" dirty="0"/>
              <a:t>Click to edit Master text styles</a:t>
            </a:r>
          </a:p>
        </p:txBody>
      </p:sp>
      <p:sp>
        <p:nvSpPr>
          <p:cNvPr id="35" name="Text Placeholder 7"/>
          <p:cNvSpPr>
            <a:spLocks noGrp="1"/>
          </p:cNvSpPr>
          <p:nvPr>
            <p:ph type="body" sz="quarter" idx="13" hasCustomPrompt="1"/>
          </p:nvPr>
        </p:nvSpPr>
        <p:spPr bwMode="invGray">
          <a:xfrm>
            <a:off x="360364" y="1188004"/>
            <a:ext cx="6120000" cy="288925"/>
          </a:xfrm>
        </p:spPr>
        <p:txBody>
          <a:bodyPr lIns="18000" anchor="ctr">
            <a:normAutofit/>
          </a:bodyPr>
          <a:lstStyle>
            <a:lvl1pPr>
              <a:defRPr sz="1200" b="0" i="0">
                <a:solidFill>
                  <a:schemeClr val="bg1"/>
                </a:solidFill>
                <a:latin typeface="Calibri" panose="020F0502020204030204" pitchFamily="34" charset="0"/>
              </a:defRPr>
            </a:lvl1pPr>
          </a:lstStyle>
          <a:p>
            <a:pPr lvl="0"/>
            <a:r>
              <a:rPr lang="en-GB" noProof="0" dirty="0"/>
              <a:t>One line Subtitle (optional)</a:t>
            </a:r>
          </a:p>
        </p:txBody>
      </p:sp>
      <p:sp>
        <p:nvSpPr>
          <p:cNvPr id="37" name="Content Placeholder 2"/>
          <p:cNvSpPr>
            <a:spLocks noGrp="1"/>
          </p:cNvSpPr>
          <p:nvPr>
            <p:ph sz="half" idx="30"/>
          </p:nvPr>
        </p:nvSpPr>
        <p:spPr bwMode="invGray">
          <a:xfrm>
            <a:off x="359999" y="4381200"/>
            <a:ext cx="4104000" cy="1656000"/>
          </a:xfrm>
        </p:spPr>
        <p:txBody>
          <a:bodyPr>
            <a:noAutofit/>
          </a:bodyPr>
          <a:lstStyle>
            <a:lvl1pPr>
              <a:defRPr sz="1050"/>
            </a:lvl1pPr>
            <a:lvl2pPr>
              <a:defRPr sz="1050"/>
            </a:lvl2pPr>
            <a:lvl3pPr>
              <a:defRPr sz="1050"/>
            </a:lvl3pPr>
            <a:lvl4pPr>
              <a:defRPr sz="1050"/>
            </a:lvl4pPr>
            <a:lvl5pPr>
              <a:defRPr sz="1050"/>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dirty="0"/>
          </a:p>
        </p:txBody>
      </p:sp>
      <p:sp>
        <p:nvSpPr>
          <p:cNvPr id="38" name="Content Placeholder 3"/>
          <p:cNvSpPr>
            <a:spLocks noGrp="1"/>
          </p:cNvSpPr>
          <p:nvPr>
            <p:ph sz="half" idx="34"/>
          </p:nvPr>
        </p:nvSpPr>
        <p:spPr bwMode="invGray">
          <a:xfrm>
            <a:off x="4675773" y="4381200"/>
            <a:ext cx="4104000" cy="1656000"/>
          </a:xfrm>
        </p:spPr>
        <p:txBody>
          <a:bodyPr>
            <a:noAutofit/>
          </a:bodyPr>
          <a:lstStyle>
            <a:lvl1pPr>
              <a:defRPr sz="1050"/>
            </a:lvl1pPr>
            <a:lvl2pPr>
              <a:defRPr sz="1050"/>
            </a:lvl2pPr>
            <a:lvl3pPr>
              <a:defRPr sz="1050"/>
            </a:lvl3pPr>
            <a:lvl4pPr>
              <a:defRPr sz="1050"/>
            </a:lvl4pPr>
            <a:lvl5pPr>
              <a:defRPr sz="1050"/>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dirty="0"/>
          </a:p>
        </p:txBody>
      </p:sp>
      <p:sp>
        <p:nvSpPr>
          <p:cNvPr id="39" name="Text Placeholder 5"/>
          <p:cNvSpPr>
            <a:spLocks noGrp="1"/>
          </p:cNvSpPr>
          <p:nvPr>
            <p:ph type="body" sz="quarter" idx="35"/>
          </p:nvPr>
        </p:nvSpPr>
        <p:spPr bwMode="invGray">
          <a:xfrm>
            <a:off x="360000" y="4039524"/>
            <a:ext cx="4104001" cy="252012"/>
          </a:xfrm>
          <a:solidFill>
            <a:srgbClr val="009CDE"/>
          </a:solidFill>
        </p:spPr>
        <p:txBody>
          <a:bodyPr vert="horz" lIns="72000" tIns="18000" rIns="72000" bIns="18000" rtlCol="0" anchor="ctr">
            <a:normAutofit/>
          </a:bodyPr>
          <a:lstStyle>
            <a:lvl1pPr>
              <a:defRPr lang="en-US" sz="1050" b="0" i="0" kern="1200" dirty="0">
                <a:solidFill>
                  <a:schemeClr val="bg1"/>
                </a:solidFill>
                <a:latin typeface="Calibri" panose="020F0502020204030204" pitchFamily="34" charset="0"/>
                <a:ea typeface="+mn-ea"/>
                <a:cs typeface="Times New Roman" panose="02020603050405020304" pitchFamily="18" charset="0"/>
              </a:defRPr>
            </a:lvl1pPr>
            <a:lvl2pPr>
              <a:defRPr lang="en-US" dirty="0" smtClean="0">
                <a:solidFill>
                  <a:schemeClr val="bg1"/>
                </a:solidFill>
              </a:defRPr>
            </a:lvl2pPr>
            <a:lvl3pPr>
              <a:defRPr lang="en-US" dirty="0" smtClean="0">
                <a:solidFill>
                  <a:schemeClr val="bg1"/>
                </a:solidFill>
              </a:defRPr>
            </a:lvl3pPr>
            <a:lvl4pPr>
              <a:defRPr lang="en-US" dirty="0" smtClean="0">
                <a:solidFill>
                  <a:schemeClr val="bg1"/>
                </a:solidFill>
              </a:defRPr>
            </a:lvl4pPr>
            <a:lvl5pPr>
              <a:defRPr lang="en-US" dirty="0">
                <a:solidFill>
                  <a:schemeClr val="bg1"/>
                </a:solidFill>
              </a:defRPr>
            </a:lvl5pPr>
          </a:lstStyle>
          <a:p>
            <a:pPr lvl="0"/>
            <a:r>
              <a:rPr lang="en-US" noProof="0" dirty="0"/>
              <a:t>Click to edit Master text styles</a:t>
            </a:r>
          </a:p>
        </p:txBody>
      </p:sp>
      <p:sp>
        <p:nvSpPr>
          <p:cNvPr id="40" name="Text Placeholder 5"/>
          <p:cNvSpPr>
            <a:spLocks noGrp="1"/>
          </p:cNvSpPr>
          <p:nvPr>
            <p:ph type="body" sz="quarter" idx="36"/>
          </p:nvPr>
        </p:nvSpPr>
        <p:spPr bwMode="invGray">
          <a:xfrm>
            <a:off x="4675774" y="4039524"/>
            <a:ext cx="4104000" cy="252012"/>
          </a:xfrm>
          <a:solidFill>
            <a:srgbClr val="009CDE"/>
          </a:solidFill>
        </p:spPr>
        <p:txBody>
          <a:bodyPr vert="horz" lIns="72000" tIns="18000" rIns="72000" bIns="18000" rtlCol="0" anchor="ctr">
            <a:normAutofit/>
          </a:bodyPr>
          <a:lstStyle>
            <a:lvl1pPr>
              <a:defRPr lang="en-US" sz="1050" b="0" i="0" dirty="0">
                <a:solidFill>
                  <a:schemeClr val="bg1"/>
                </a:solidFill>
                <a:latin typeface="Calibri" panose="020F0502020204030204" pitchFamily="34" charset="0"/>
              </a:defRPr>
            </a:lvl1pPr>
          </a:lstStyle>
          <a:p>
            <a:pPr lvl="0"/>
            <a:r>
              <a:rPr lang="en-US" noProof="0" dirty="0"/>
              <a:t>Click to edit Master text styles</a:t>
            </a:r>
          </a:p>
        </p:txBody>
      </p:sp>
    </p:spTree>
    <p:extLst>
      <p:ext uri="{BB962C8B-B14F-4D97-AF65-F5344CB8AC3E}">
        <p14:creationId xmlns:p14="http://schemas.microsoft.com/office/powerpoint/2010/main" val="425857835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3 Columns blue">
    <p:spTree>
      <p:nvGrpSpPr>
        <p:cNvPr id="1" name=""/>
        <p:cNvGrpSpPr/>
        <p:nvPr/>
      </p:nvGrpSpPr>
      <p:grpSpPr>
        <a:xfrm>
          <a:off x="0" y="0"/>
          <a:ext cx="0" cy="0"/>
          <a:chOff x="0" y="0"/>
          <a:chExt cx="0" cy="0"/>
        </a:xfrm>
      </p:grpSpPr>
      <p:sp>
        <p:nvSpPr>
          <p:cNvPr id="8" name="Date Placeholder 7"/>
          <p:cNvSpPr>
            <a:spLocks noGrp="1"/>
          </p:cNvSpPr>
          <p:nvPr>
            <p:ph type="dt" sz="half" idx="22"/>
          </p:nvPr>
        </p:nvSpPr>
        <p:spPr bwMode="invGray"/>
        <p:txBody>
          <a:bodyPr/>
          <a:lstStyle/>
          <a:p>
            <a:fld id="{BBB6CCEC-3D0A-48BE-9958-590F11C39C0A}" type="datetime1">
              <a:rPr lang="en-GB" noProof="0" smtClean="0"/>
              <a:t>07/07/2020</a:t>
            </a:fld>
            <a:endParaRPr lang="en-GB" noProof="0" dirty="0"/>
          </a:p>
        </p:txBody>
      </p:sp>
      <p:sp>
        <p:nvSpPr>
          <p:cNvPr id="9" name="Footer Placeholder 8"/>
          <p:cNvSpPr>
            <a:spLocks noGrp="1"/>
          </p:cNvSpPr>
          <p:nvPr>
            <p:ph type="ftr" sz="quarter" idx="23"/>
          </p:nvPr>
        </p:nvSpPr>
        <p:spPr bwMode="invGray"/>
        <p:txBody>
          <a:bodyPr/>
          <a:lstStyle/>
          <a:p>
            <a:r>
              <a:rPr lang="en-GB" noProof="0" dirty="0"/>
              <a:t>|     Title of the presentation</a:t>
            </a:r>
          </a:p>
        </p:txBody>
      </p:sp>
      <p:sp>
        <p:nvSpPr>
          <p:cNvPr id="10" name="Slide Number Placeholder 9"/>
          <p:cNvSpPr>
            <a:spLocks noGrp="1"/>
          </p:cNvSpPr>
          <p:nvPr>
            <p:ph type="sldNum" sz="quarter" idx="24"/>
          </p:nvPr>
        </p:nvSpPr>
        <p:spPr bwMode="invGray"/>
        <p:txBody>
          <a:bodyPr/>
          <a:lstStyle/>
          <a:p>
            <a:fld id="{A74CE0EA-F3B5-4684-BA10-C594598FDB9C}" type="slidenum">
              <a:rPr lang="en-GB" noProof="0" smtClean="0"/>
              <a:pPr/>
              <a:t>‹#›</a:t>
            </a:fld>
            <a:endParaRPr lang="en-GB" noProof="0" dirty="0"/>
          </a:p>
        </p:txBody>
      </p:sp>
      <p:sp>
        <p:nvSpPr>
          <p:cNvPr id="21" name="Text Placeholder 7"/>
          <p:cNvSpPr>
            <a:spLocks noGrp="1"/>
          </p:cNvSpPr>
          <p:nvPr>
            <p:ph type="body" sz="quarter" idx="21" hasCustomPrompt="1"/>
          </p:nvPr>
        </p:nvSpPr>
        <p:spPr bwMode="invGray">
          <a:xfrm>
            <a:off x="360000" y="6293652"/>
            <a:ext cx="8419774" cy="208579"/>
          </a:xfrm>
        </p:spPr>
        <p:txBody>
          <a:bodyPr anchor="t">
            <a:normAutofit/>
          </a:bodyPr>
          <a:lstStyle>
            <a:lvl1pPr>
              <a:defRPr sz="600" b="0">
                <a:solidFill>
                  <a:schemeClr val="bg2"/>
                </a:solidFill>
                <a:latin typeface="+mn-lt"/>
              </a:defRPr>
            </a:lvl1pPr>
          </a:lstStyle>
          <a:p>
            <a:pPr lvl="0"/>
            <a:r>
              <a:rPr lang="en-GB" noProof="0"/>
              <a:t>Source:</a:t>
            </a:r>
          </a:p>
        </p:txBody>
      </p:sp>
      <p:sp>
        <p:nvSpPr>
          <p:cNvPr id="11" name="Title 10"/>
          <p:cNvSpPr>
            <a:spLocks noGrp="1"/>
          </p:cNvSpPr>
          <p:nvPr>
            <p:ph type="title"/>
          </p:nvPr>
        </p:nvSpPr>
        <p:spPr bwMode="invGray"/>
        <p:txBody>
          <a:bodyPr/>
          <a:lstStyle/>
          <a:p>
            <a:r>
              <a:rPr lang="en-US" noProof="0"/>
              <a:t>Click to edit Master title style</a:t>
            </a:r>
            <a:endParaRPr lang="en-GB" noProof="0"/>
          </a:p>
        </p:txBody>
      </p:sp>
      <p:sp>
        <p:nvSpPr>
          <p:cNvPr id="12" name="Content Placeholder 2"/>
          <p:cNvSpPr>
            <a:spLocks noGrp="1"/>
          </p:cNvSpPr>
          <p:nvPr>
            <p:ph sz="half" idx="25"/>
          </p:nvPr>
        </p:nvSpPr>
        <p:spPr bwMode="invGray">
          <a:xfrm>
            <a:off x="359999" y="2160000"/>
            <a:ext cx="2664000" cy="3877200"/>
          </a:xfrm>
        </p:spPr>
        <p:txBody>
          <a:bodyPr/>
          <a:lstStyle>
            <a:lvl1pPr>
              <a:defRPr sz="1050"/>
            </a:lvl1pPr>
            <a:lvl2pPr>
              <a:defRPr sz="1050"/>
            </a:lvl2pPr>
            <a:lvl3pPr>
              <a:defRPr sz="1050"/>
            </a:lvl3pPr>
            <a:lvl4pPr>
              <a:defRPr sz="1050"/>
            </a:lvl4pPr>
            <a:lvl5pPr>
              <a:defRPr sz="1050"/>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dirty="0"/>
          </a:p>
        </p:txBody>
      </p:sp>
      <p:sp>
        <p:nvSpPr>
          <p:cNvPr id="19" name="Text Placeholder 5"/>
          <p:cNvSpPr>
            <a:spLocks noGrp="1"/>
          </p:cNvSpPr>
          <p:nvPr>
            <p:ph type="body" sz="quarter" idx="27"/>
          </p:nvPr>
        </p:nvSpPr>
        <p:spPr bwMode="invGray">
          <a:xfrm>
            <a:off x="359999" y="1800000"/>
            <a:ext cx="2664000" cy="252012"/>
          </a:xfrm>
          <a:solidFill>
            <a:srgbClr val="009CDE"/>
          </a:solidFill>
        </p:spPr>
        <p:txBody>
          <a:bodyPr vert="horz" lIns="72000" tIns="18000" rIns="72000" bIns="18000" rtlCol="0" anchor="ctr">
            <a:normAutofit/>
          </a:bodyPr>
          <a:lstStyle>
            <a:lvl1pPr>
              <a:defRPr lang="en-US" sz="1050" b="0" i="0" dirty="0">
                <a:solidFill>
                  <a:schemeClr val="bg1"/>
                </a:solidFill>
                <a:latin typeface="Calibri" panose="020F0502020204030204" pitchFamily="34" charset="0"/>
              </a:defRPr>
            </a:lvl1pPr>
          </a:lstStyle>
          <a:p>
            <a:pPr lvl="0"/>
            <a:r>
              <a:rPr lang="en-US" noProof="0" dirty="0"/>
              <a:t>Click to edit Master text styles</a:t>
            </a:r>
          </a:p>
        </p:txBody>
      </p:sp>
      <p:sp>
        <p:nvSpPr>
          <p:cNvPr id="16" name="Content Placeholder 2"/>
          <p:cNvSpPr>
            <a:spLocks noGrp="1"/>
          </p:cNvSpPr>
          <p:nvPr>
            <p:ph sz="half" idx="29"/>
          </p:nvPr>
        </p:nvSpPr>
        <p:spPr bwMode="invGray">
          <a:xfrm>
            <a:off x="3237886" y="2160000"/>
            <a:ext cx="2664000" cy="3877200"/>
          </a:xfrm>
        </p:spPr>
        <p:txBody>
          <a:bodyPr/>
          <a:lstStyle>
            <a:lvl1pPr>
              <a:defRPr sz="1050"/>
            </a:lvl1pPr>
            <a:lvl2pPr>
              <a:defRPr sz="1050"/>
            </a:lvl2pPr>
            <a:lvl3pPr>
              <a:defRPr sz="1050"/>
            </a:lvl3pPr>
            <a:lvl4pPr>
              <a:defRPr sz="1050"/>
            </a:lvl4pPr>
            <a:lvl5pPr>
              <a:defRPr sz="1050"/>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dirty="0"/>
          </a:p>
        </p:txBody>
      </p:sp>
      <p:sp>
        <p:nvSpPr>
          <p:cNvPr id="17" name="Text Placeholder 5"/>
          <p:cNvSpPr>
            <a:spLocks noGrp="1"/>
          </p:cNvSpPr>
          <p:nvPr>
            <p:ph type="body" sz="quarter" idx="30"/>
          </p:nvPr>
        </p:nvSpPr>
        <p:spPr bwMode="invGray">
          <a:xfrm>
            <a:off x="3237886" y="1800000"/>
            <a:ext cx="2664000" cy="252012"/>
          </a:xfrm>
          <a:solidFill>
            <a:srgbClr val="009CDE"/>
          </a:solidFill>
        </p:spPr>
        <p:txBody>
          <a:bodyPr vert="horz" lIns="72000" tIns="18000" rIns="72000" bIns="18000" rtlCol="0" anchor="ctr">
            <a:normAutofit/>
          </a:bodyPr>
          <a:lstStyle>
            <a:lvl1pPr>
              <a:defRPr lang="en-US" sz="1050" b="0" i="0" dirty="0">
                <a:solidFill>
                  <a:schemeClr val="bg1"/>
                </a:solidFill>
                <a:latin typeface="Calibri" panose="020F0502020204030204" pitchFamily="34" charset="0"/>
              </a:defRPr>
            </a:lvl1pPr>
          </a:lstStyle>
          <a:p>
            <a:pPr lvl="0"/>
            <a:r>
              <a:rPr lang="en-US" noProof="0" dirty="0"/>
              <a:t>Click to edit Master text styles</a:t>
            </a:r>
          </a:p>
        </p:txBody>
      </p:sp>
      <p:sp>
        <p:nvSpPr>
          <p:cNvPr id="24" name="Content Placeholder 2"/>
          <p:cNvSpPr>
            <a:spLocks noGrp="1"/>
          </p:cNvSpPr>
          <p:nvPr>
            <p:ph sz="half" idx="31"/>
          </p:nvPr>
        </p:nvSpPr>
        <p:spPr bwMode="invGray">
          <a:xfrm>
            <a:off x="6115773" y="2160000"/>
            <a:ext cx="2664000" cy="3877200"/>
          </a:xfrm>
        </p:spPr>
        <p:txBody>
          <a:bodyPr/>
          <a:lstStyle>
            <a:lvl1pPr>
              <a:defRPr sz="1050"/>
            </a:lvl1pPr>
            <a:lvl2pPr>
              <a:defRPr sz="1050"/>
            </a:lvl2pPr>
            <a:lvl3pPr>
              <a:defRPr sz="1050"/>
            </a:lvl3pPr>
            <a:lvl4pPr>
              <a:defRPr sz="1050"/>
            </a:lvl4pPr>
            <a:lvl5pPr>
              <a:defRPr sz="1050"/>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dirty="0"/>
          </a:p>
        </p:txBody>
      </p:sp>
      <p:sp>
        <p:nvSpPr>
          <p:cNvPr id="25" name="Text Placeholder 5"/>
          <p:cNvSpPr>
            <a:spLocks noGrp="1"/>
          </p:cNvSpPr>
          <p:nvPr>
            <p:ph type="body" sz="quarter" idx="32"/>
          </p:nvPr>
        </p:nvSpPr>
        <p:spPr bwMode="invGray">
          <a:xfrm>
            <a:off x="6115773" y="1800000"/>
            <a:ext cx="2664000" cy="252012"/>
          </a:xfrm>
          <a:solidFill>
            <a:srgbClr val="009CDE"/>
          </a:solidFill>
        </p:spPr>
        <p:txBody>
          <a:bodyPr vert="horz" lIns="72000" tIns="18000" rIns="72000" bIns="18000" rtlCol="0" anchor="ctr">
            <a:normAutofit/>
          </a:bodyPr>
          <a:lstStyle>
            <a:lvl1pPr>
              <a:defRPr lang="en-US" sz="1050" b="0" i="0" dirty="0">
                <a:solidFill>
                  <a:schemeClr val="bg1"/>
                </a:solidFill>
                <a:latin typeface="Calibri" panose="020F0502020204030204" pitchFamily="34" charset="0"/>
              </a:defRPr>
            </a:lvl1pPr>
          </a:lstStyle>
          <a:p>
            <a:pPr lvl="0"/>
            <a:r>
              <a:rPr lang="en-US" noProof="0" dirty="0"/>
              <a:t>Click to edit Master text styles</a:t>
            </a:r>
          </a:p>
        </p:txBody>
      </p:sp>
      <p:sp>
        <p:nvSpPr>
          <p:cNvPr id="23" name="Text Placeholder 7"/>
          <p:cNvSpPr>
            <a:spLocks noGrp="1"/>
          </p:cNvSpPr>
          <p:nvPr>
            <p:ph type="body" sz="quarter" idx="13" hasCustomPrompt="1"/>
          </p:nvPr>
        </p:nvSpPr>
        <p:spPr bwMode="invGray">
          <a:xfrm>
            <a:off x="360364" y="1188004"/>
            <a:ext cx="6120000" cy="288925"/>
          </a:xfrm>
        </p:spPr>
        <p:txBody>
          <a:bodyPr lIns="18000" anchor="ctr">
            <a:normAutofit/>
          </a:bodyPr>
          <a:lstStyle>
            <a:lvl1pPr>
              <a:defRPr sz="1200" b="0" i="0">
                <a:solidFill>
                  <a:schemeClr val="bg1"/>
                </a:solidFill>
                <a:latin typeface="Calibri" panose="020F0502020204030204" pitchFamily="34" charset="0"/>
              </a:defRPr>
            </a:lvl1pPr>
          </a:lstStyle>
          <a:p>
            <a:pPr lvl="0"/>
            <a:r>
              <a:rPr lang="en-GB" noProof="0" dirty="0"/>
              <a:t>One line Subtitle (optional)</a:t>
            </a:r>
          </a:p>
        </p:txBody>
      </p:sp>
    </p:spTree>
    <p:extLst>
      <p:ext uri="{BB962C8B-B14F-4D97-AF65-F5344CB8AC3E}">
        <p14:creationId xmlns:p14="http://schemas.microsoft.com/office/powerpoint/2010/main" val="86782083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Image left / Text right blue">
    <p:spTree>
      <p:nvGrpSpPr>
        <p:cNvPr id="1" name=""/>
        <p:cNvGrpSpPr/>
        <p:nvPr/>
      </p:nvGrpSpPr>
      <p:grpSpPr>
        <a:xfrm>
          <a:off x="0" y="0"/>
          <a:ext cx="0" cy="0"/>
          <a:chOff x="0" y="0"/>
          <a:chExt cx="0" cy="0"/>
        </a:xfrm>
      </p:grpSpPr>
      <p:sp>
        <p:nvSpPr>
          <p:cNvPr id="4" name="Content Placeholder 3"/>
          <p:cNvSpPr>
            <a:spLocks noGrp="1"/>
          </p:cNvSpPr>
          <p:nvPr>
            <p:ph sz="half" idx="2"/>
          </p:nvPr>
        </p:nvSpPr>
        <p:spPr bwMode="invGray">
          <a:xfrm>
            <a:off x="4675773" y="1800000"/>
            <a:ext cx="4104000" cy="4237200"/>
          </a:xfrm>
        </p:spPr>
        <p:txBody>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dirty="0"/>
          </a:p>
        </p:txBody>
      </p:sp>
      <p:sp>
        <p:nvSpPr>
          <p:cNvPr id="6" name="Picture Placeholder 5"/>
          <p:cNvSpPr>
            <a:spLocks noGrp="1"/>
          </p:cNvSpPr>
          <p:nvPr>
            <p:ph type="pic" sz="quarter" idx="17" hasCustomPrompt="1"/>
          </p:nvPr>
        </p:nvSpPr>
        <p:spPr bwMode="invGray">
          <a:xfrm>
            <a:off x="359999" y="1800000"/>
            <a:ext cx="4104000" cy="4237200"/>
          </a:xfrm>
          <a:solidFill>
            <a:schemeClr val="bg1">
              <a:lumMod val="85000"/>
            </a:schemeClr>
          </a:solidFill>
        </p:spPr>
        <p:txBody>
          <a:bodyPr bIns="1980000" anchor="ctr"/>
          <a:lstStyle>
            <a:lvl1pPr marL="0" marR="0" indent="0" algn="ctr" defTabSz="685800" rtl="0" eaLnBrk="1" fontAlgn="auto" latinLnBrk="0" hangingPunct="1">
              <a:lnSpc>
                <a:spcPct val="110000"/>
              </a:lnSpc>
              <a:spcBef>
                <a:spcPts val="750"/>
              </a:spcBef>
              <a:spcAft>
                <a:spcPts val="450"/>
              </a:spcAft>
              <a:buClr>
                <a:schemeClr val="tx1"/>
              </a:buClr>
              <a:buSzPct val="80000"/>
              <a:buFontTx/>
              <a:buNone/>
              <a:tabLst/>
              <a:defRPr sz="1050">
                <a:solidFill>
                  <a:schemeClr val="bg1"/>
                </a:solidFill>
              </a:defRPr>
            </a:lvl1pPr>
          </a:lstStyle>
          <a:p>
            <a:pPr marL="0" marR="0" lvl="0" indent="0" algn="ctr" defTabSz="685800" rtl="0" eaLnBrk="1" fontAlgn="auto" latinLnBrk="0" hangingPunct="1">
              <a:lnSpc>
                <a:spcPct val="110000"/>
              </a:lnSpc>
              <a:spcBef>
                <a:spcPts val="750"/>
              </a:spcBef>
              <a:spcAft>
                <a:spcPts val="450"/>
              </a:spcAft>
              <a:buClr>
                <a:schemeClr val="tx1"/>
              </a:buClr>
              <a:buSzPct val="80000"/>
              <a:buFontTx/>
              <a:buNone/>
              <a:tabLst/>
              <a:defRPr/>
            </a:pPr>
            <a:r>
              <a:rPr lang="en-GB" noProof="0" dirty="0"/>
              <a:t>Click on Icon to add picture</a:t>
            </a:r>
            <a:br>
              <a:rPr lang="en-GB" noProof="0" dirty="0"/>
            </a:br>
            <a:r>
              <a:rPr lang="en-GB" noProof="0" dirty="0"/>
              <a:t>Change picture either by</a:t>
            </a:r>
            <a:br>
              <a:rPr lang="en-GB" noProof="0" dirty="0"/>
            </a:br>
            <a:r>
              <a:rPr lang="en-GB" noProof="0" dirty="0"/>
              <a:t>right mouse click on picture + „change picture“ </a:t>
            </a:r>
            <a:br>
              <a:rPr lang="en-GB" noProof="0" dirty="0"/>
            </a:br>
            <a:r>
              <a:rPr lang="en-GB" noProof="0" dirty="0"/>
              <a:t>or by deleting picture + resetting slide</a:t>
            </a:r>
          </a:p>
        </p:txBody>
      </p:sp>
      <p:sp>
        <p:nvSpPr>
          <p:cNvPr id="8" name="Date Placeholder 7"/>
          <p:cNvSpPr>
            <a:spLocks noGrp="1"/>
          </p:cNvSpPr>
          <p:nvPr>
            <p:ph type="dt" sz="half" idx="18"/>
          </p:nvPr>
        </p:nvSpPr>
        <p:spPr bwMode="invGray"/>
        <p:txBody>
          <a:bodyPr/>
          <a:lstStyle/>
          <a:p>
            <a:fld id="{414CCF51-8078-42ED-9407-7F055975162E}" type="datetime1">
              <a:rPr lang="en-GB" noProof="0" smtClean="0"/>
              <a:t>07/07/2020</a:t>
            </a:fld>
            <a:endParaRPr lang="en-GB" noProof="0" dirty="0"/>
          </a:p>
        </p:txBody>
      </p:sp>
      <p:sp>
        <p:nvSpPr>
          <p:cNvPr id="9" name="Footer Placeholder 8"/>
          <p:cNvSpPr>
            <a:spLocks noGrp="1"/>
          </p:cNvSpPr>
          <p:nvPr>
            <p:ph type="ftr" sz="quarter" idx="19"/>
          </p:nvPr>
        </p:nvSpPr>
        <p:spPr bwMode="invGray"/>
        <p:txBody>
          <a:bodyPr/>
          <a:lstStyle/>
          <a:p>
            <a:r>
              <a:rPr lang="en-GB" noProof="0" dirty="0"/>
              <a:t>|     Title of the presentation</a:t>
            </a:r>
          </a:p>
        </p:txBody>
      </p:sp>
      <p:sp>
        <p:nvSpPr>
          <p:cNvPr id="10" name="Slide Number Placeholder 9"/>
          <p:cNvSpPr>
            <a:spLocks noGrp="1"/>
          </p:cNvSpPr>
          <p:nvPr>
            <p:ph type="sldNum" sz="quarter" idx="20"/>
          </p:nvPr>
        </p:nvSpPr>
        <p:spPr bwMode="invGray"/>
        <p:txBody>
          <a:bodyPr/>
          <a:lstStyle/>
          <a:p>
            <a:fld id="{A74CE0EA-F3B5-4684-BA10-C594598FDB9C}" type="slidenum">
              <a:rPr lang="en-GB" noProof="0" smtClean="0"/>
              <a:pPr/>
              <a:t>‹#›</a:t>
            </a:fld>
            <a:endParaRPr lang="en-GB" noProof="0" dirty="0"/>
          </a:p>
        </p:txBody>
      </p:sp>
      <p:sp>
        <p:nvSpPr>
          <p:cNvPr id="23" name="Text Placeholder 7"/>
          <p:cNvSpPr>
            <a:spLocks noGrp="1"/>
          </p:cNvSpPr>
          <p:nvPr>
            <p:ph type="body" sz="quarter" idx="21" hasCustomPrompt="1"/>
          </p:nvPr>
        </p:nvSpPr>
        <p:spPr bwMode="invGray">
          <a:xfrm>
            <a:off x="360000" y="6293652"/>
            <a:ext cx="8419774" cy="208579"/>
          </a:xfrm>
        </p:spPr>
        <p:txBody>
          <a:bodyPr anchor="t">
            <a:normAutofit/>
          </a:bodyPr>
          <a:lstStyle>
            <a:lvl1pPr>
              <a:defRPr sz="600" b="0">
                <a:solidFill>
                  <a:schemeClr val="bg2"/>
                </a:solidFill>
                <a:latin typeface="+mn-lt"/>
              </a:defRPr>
            </a:lvl1pPr>
          </a:lstStyle>
          <a:p>
            <a:pPr lvl="0"/>
            <a:r>
              <a:rPr lang="en-GB" noProof="0"/>
              <a:t>Source:</a:t>
            </a:r>
          </a:p>
        </p:txBody>
      </p:sp>
      <p:sp>
        <p:nvSpPr>
          <p:cNvPr id="15" name="Title 14"/>
          <p:cNvSpPr>
            <a:spLocks noGrp="1"/>
          </p:cNvSpPr>
          <p:nvPr>
            <p:ph type="title"/>
          </p:nvPr>
        </p:nvSpPr>
        <p:spPr bwMode="invGray"/>
        <p:txBody>
          <a:bodyPr/>
          <a:lstStyle/>
          <a:p>
            <a:r>
              <a:rPr lang="en-US" noProof="0"/>
              <a:t>Click to edit Master title style</a:t>
            </a:r>
            <a:endParaRPr lang="en-GB" noProof="0"/>
          </a:p>
        </p:txBody>
      </p:sp>
      <p:sp>
        <p:nvSpPr>
          <p:cNvPr id="16" name="Text Placeholder 7"/>
          <p:cNvSpPr>
            <a:spLocks noGrp="1"/>
          </p:cNvSpPr>
          <p:nvPr>
            <p:ph type="body" sz="quarter" idx="13" hasCustomPrompt="1"/>
          </p:nvPr>
        </p:nvSpPr>
        <p:spPr bwMode="invGray">
          <a:xfrm>
            <a:off x="360364" y="1188004"/>
            <a:ext cx="6120000" cy="288925"/>
          </a:xfrm>
        </p:spPr>
        <p:txBody>
          <a:bodyPr lIns="18000" anchor="ctr">
            <a:normAutofit/>
          </a:bodyPr>
          <a:lstStyle>
            <a:lvl1pPr>
              <a:defRPr sz="1200" b="0" i="0">
                <a:solidFill>
                  <a:schemeClr val="bg1"/>
                </a:solidFill>
                <a:latin typeface="Calibri" panose="020F0502020204030204" pitchFamily="34" charset="0"/>
              </a:defRPr>
            </a:lvl1pPr>
          </a:lstStyle>
          <a:p>
            <a:pPr lvl="0"/>
            <a:r>
              <a:rPr lang="en-GB" noProof="0" dirty="0"/>
              <a:t>One line Subtitle (optional)</a:t>
            </a:r>
          </a:p>
        </p:txBody>
      </p:sp>
    </p:spTree>
    <p:extLst>
      <p:ext uri="{BB962C8B-B14F-4D97-AF65-F5344CB8AC3E}">
        <p14:creationId xmlns:p14="http://schemas.microsoft.com/office/powerpoint/2010/main" val="20551706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Quotation blue">
    <p:spTree>
      <p:nvGrpSpPr>
        <p:cNvPr id="1" name=""/>
        <p:cNvGrpSpPr/>
        <p:nvPr/>
      </p:nvGrpSpPr>
      <p:grpSpPr>
        <a:xfrm>
          <a:off x="0" y="0"/>
          <a:ext cx="0" cy="0"/>
          <a:chOff x="0" y="0"/>
          <a:chExt cx="0" cy="0"/>
        </a:xfrm>
      </p:grpSpPr>
      <p:sp>
        <p:nvSpPr>
          <p:cNvPr id="4" name="Content Placeholder 3"/>
          <p:cNvSpPr>
            <a:spLocks noGrp="1"/>
          </p:cNvSpPr>
          <p:nvPr>
            <p:ph sz="half" idx="2"/>
          </p:nvPr>
        </p:nvSpPr>
        <p:spPr bwMode="invGray">
          <a:xfrm>
            <a:off x="4675773" y="1800000"/>
            <a:ext cx="4104000" cy="4237200"/>
          </a:xfrm>
          <a:solidFill>
            <a:srgbClr val="009CDE"/>
          </a:solidFill>
        </p:spPr>
        <p:txBody>
          <a:bodyPr lIns="144000" tIns="144000" rIns="144000" bIns="144000"/>
          <a:lstStyle>
            <a:lvl1pPr>
              <a:defRPr sz="1050" b="1">
                <a:solidFill>
                  <a:schemeClr val="bg1"/>
                </a:solidFill>
                <a:latin typeface="+mn-lt"/>
              </a:defRPr>
            </a:lvl1pPr>
            <a:lvl2pPr>
              <a:defRPr sz="1050">
                <a:solidFill>
                  <a:schemeClr val="bg1"/>
                </a:solidFill>
                <a:latin typeface="+mn-lt"/>
              </a:defRPr>
            </a:lvl2pPr>
            <a:lvl3pPr>
              <a:buClr>
                <a:schemeClr val="bg1"/>
              </a:buClr>
              <a:defRPr sz="1050">
                <a:solidFill>
                  <a:schemeClr val="bg1"/>
                </a:solidFill>
                <a:latin typeface="+mn-lt"/>
              </a:defRPr>
            </a:lvl3pPr>
            <a:lvl4pPr>
              <a:buClr>
                <a:schemeClr val="bg1"/>
              </a:buClr>
              <a:defRPr sz="1050">
                <a:solidFill>
                  <a:schemeClr val="bg1"/>
                </a:solidFill>
                <a:latin typeface="+mn-lt"/>
              </a:defRPr>
            </a:lvl4pPr>
            <a:lvl5pPr>
              <a:buClr>
                <a:schemeClr val="bg1"/>
              </a:buClr>
              <a:defRPr sz="1050">
                <a:solidFill>
                  <a:schemeClr val="bg1"/>
                </a:solidFill>
                <a:latin typeface="+mn-lt"/>
              </a:defRPr>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dirty="0"/>
          </a:p>
        </p:txBody>
      </p:sp>
      <p:sp>
        <p:nvSpPr>
          <p:cNvPr id="6" name="Picture Placeholder 5"/>
          <p:cNvSpPr>
            <a:spLocks noGrp="1"/>
          </p:cNvSpPr>
          <p:nvPr>
            <p:ph type="pic" sz="quarter" idx="17" hasCustomPrompt="1"/>
          </p:nvPr>
        </p:nvSpPr>
        <p:spPr bwMode="invGray">
          <a:xfrm>
            <a:off x="359999" y="1800000"/>
            <a:ext cx="4104000" cy="4237200"/>
          </a:xfrm>
          <a:solidFill>
            <a:schemeClr val="bg1">
              <a:lumMod val="85000"/>
            </a:schemeClr>
          </a:solidFill>
        </p:spPr>
        <p:txBody>
          <a:bodyPr bIns="1980000" anchor="ctr"/>
          <a:lstStyle>
            <a:lvl1pPr marL="0" marR="0" indent="0" algn="ctr" defTabSz="685800" rtl="0" eaLnBrk="1" fontAlgn="auto" latinLnBrk="0" hangingPunct="1">
              <a:lnSpc>
                <a:spcPct val="110000"/>
              </a:lnSpc>
              <a:spcBef>
                <a:spcPts val="750"/>
              </a:spcBef>
              <a:spcAft>
                <a:spcPts val="450"/>
              </a:spcAft>
              <a:buClr>
                <a:schemeClr val="tx1"/>
              </a:buClr>
              <a:buSzPct val="80000"/>
              <a:buFontTx/>
              <a:buNone/>
              <a:tabLst/>
              <a:defRPr sz="1050">
                <a:solidFill>
                  <a:schemeClr val="bg1"/>
                </a:solidFill>
              </a:defRPr>
            </a:lvl1pPr>
          </a:lstStyle>
          <a:p>
            <a:pPr marL="0" marR="0" lvl="0" indent="0" algn="ctr" defTabSz="685800" rtl="0" eaLnBrk="1" fontAlgn="auto" latinLnBrk="0" hangingPunct="1">
              <a:lnSpc>
                <a:spcPct val="110000"/>
              </a:lnSpc>
              <a:spcBef>
                <a:spcPts val="750"/>
              </a:spcBef>
              <a:spcAft>
                <a:spcPts val="450"/>
              </a:spcAft>
              <a:buClr>
                <a:schemeClr val="tx1"/>
              </a:buClr>
              <a:buSzPct val="80000"/>
              <a:buFontTx/>
              <a:buNone/>
              <a:tabLst/>
              <a:defRPr/>
            </a:pPr>
            <a:r>
              <a:rPr lang="en-GB" noProof="0" dirty="0"/>
              <a:t>Click on Icon to add picture</a:t>
            </a:r>
            <a:br>
              <a:rPr lang="en-GB" noProof="0" dirty="0"/>
            </a:br>
            <a:r>
              <a:rPr lang="en-GB" noProof="0" dirty="0"/>
              <a:t>Change picture either by</a:t>
            </a:r>
            <a:br>
              <a:rPr lang="en-GB" noProof="0" dirty="0"/>
            </a:br>
            <a:r>
              <a:rPr lang="en-GB" noProof="0" dirty="0"/>
              <a:t>right mouse click on picture + „change picture“ </a:t>
            </a:r>
            <a:br>
              <a:rPr lang="en-GB" noProof="0" dirty="0"/>
            </a:br>
            <a:r>
              <a:rPr lang="en-GB" noProof="0" dirty="0"/>
              <a:t>or by deleting picture + resetting slide</a:t>
            </a:r>
          </a:p>
        </p:txBody>
      </p:sp>
      <p:sp>
        <p:nvSpPr>
          <p:cNvPr id="8" name="Date Placeholder 7"/>
          <p:cNvSpPr>
            <a:spLocks noGrp="1"/>
          </p:cNvSpPr>
          <p:nvPr>
            <p:ph type="dt" sz="half" idx="18"/>
          </p:nvPr>
        </p:nvSpPr>
        <p:spPr bwMode="invGray"/>
        <p:txBody>
          <a:bodyPr/>
          <a:lstStyle/>
          <a:p>
            <a:fld id="{B5CB8422-2CBD-43EC-AF21-8B33A2ACAA82}" type="datetime1">
              <a:rPr lang="en-GB" noProof="0" smtClean="0"/>
              <a:t>07/07/2020</a:t>
            </a:fld>
            <a:endParaRPr lang="en-GB" noProof="0" dirty="0"/>
          </a:p>
        </p:txBody>
      </p:sp>
      <p:sp>
        <p:nvSpPr>
          <p:cNvPr id="9" name="Footer Placeholder 8"/>
          <p:cNvSpPr>
            <a:spLocks noGrp="1"/>
          </p:cNvSpPr>
          <p:nvPr>
            <p:ph type="ftr" sz="quarter" idx="19"/>
          </p:nvPr>
        </p:nvSpPr>
        <p:spPr bwMode="invGray"/>
        <p:txBody>
          <a:bodyPr/>
          <a:lstStyle/>
          <a:p>
            <a:r>
              <a:rPr lang="en-GB" noProof="0" dirty="0"/>
              <a:t>|     Title of the presentation</a:t>
            </a:r>
          </a:p>
        </p:txBody>
      </p:sp>
      <p:sp>
        <p:nvSpPr>
          <p:cNvPr id="10" name="Slide Number Placeholder 9"/>
          <p:cNvSpPr>
            <a:spLocks noGrp="1"/>
          </p:cNvSpPr>
          <p:nvPr>
            <p:ph type="sldNum" sz="quarter" idx="20"/>
          </p:nvPr>
        </p:nvSpPr>
        <p:spPr bwMode="invGray"/>
        <p:txBody>
          <a:bodyPr/>
          <a:lstStyle/>
          <a:p>
            <a:fld id="{A74CE0EA-F3B5-4684-BA10-C594598FDB9C}" type="slidenum">
              <a:rPr lang="en-GB" noProof="0" smtClean="0"/>
              <a:pPr/>
              <a:t>‹#›</a:t>
            </a:fld>
            <a:endParaRPr lang="en-GB" noProof="0" dirty="0"/>
          </a:p>
        </p:txBody>
      </p:sp>
      <p:sp>
        <p:nvSpPr>
          <p:cNvPr id="23" name="Text Placeholder 7"/>
          <p:cNvSpPr>
            <a:spLocks noGrp="1"/>
          </p:cNvSpPr>
          <p:nvPr>
            <p:ph type="body" sz="quarter" idx="21" hasCustomPrompt="1"/>
          </p:nvPr>
        </p:nvSpPr>
        <p:spPr bwMode="invGray">
          <a:xfrm>
            <a:off x="360000" y="6293652"/>
            <a:ext cx="8419774" cy="208579"/>
          </a:xfrm>
        </p:spPr>
        <p:txBody>
          <a:bodyPr anchor="t">
            <a:normAutofit/>
          </a:bodyPr>
          <a:lstStyle>
            <a:lvl1pPr>
              <a:defRPr sz="600" b="0">
                <a:solidFill>
                  <a:schemeClr val="bg2"/>
                </a:solidFill>
                <a:latin typeface="+mn-lt"/>
              </a:defRPr>
            </a:lvl1pPr>
          </a:lstStyle>
          <a:p>
            <a:pPr lvl="0"/>
            <a:r>
              <a:rPr lang="en-GB" noProof="0"/>
              <a:t>Source:</a:t>
            </a:r>
          </a:p>
        </p:txBody>
      </p:sp>
      <p:sp>
        <p:nvSpPr>
          <p:cNvPr id="15" name="Title 14"/>
          <p:cNvSpPr>
            <a:spLocks noGrp="1"/>
          </p:cNvSpPr>
          <p:nvPr>
            <p:ph type="title"/>
          </p:nvPr>
        </p:nvSpPr>
        <p:spPr bwMode="invGray"/>
        <p:txBody>
          <a:bodyPr/>
          <a:lstStyle/>
          <a:p>
            <a:r>
              <a:rPr lang="en-US" noProof="0"/>
              <a:t>Click to edit Master title style</a:t>
            </a:r>
            <a:endParaRPr lang="en-GB" noProof="0"/>
          </a:p>
        </p:txBody>
      </p:sp>
      <p:sp>
        <p:nvSpPr>
          <p:cNvPr id="16" name="Text Placeholder 7"/>
          <p:cNvSpPr>
            <a:spLocks noGrp="1"/>
          </p:cNvSpPr>
          <p:nvPr>
            <p:ph type="body" sz="quarter" idx="13" hasCustomPrompt="1"/>
          </p:nvPr>
        </p:nvSpPr>
        <p:spPr bwMode="invGray">
          <a:xfrm>
            <a:off x="360364" y="1188004"/>
            <a:ext cx="6120000" cy="288925"/>
          </a:xfrm>
        </p:spPr>
        <p:txBody>
          <a:bodyPr lIns="18000" anchor="ctr">
            <a:normAutofit/>
          </a:bodyPr>
          <a:lstStyle>
            <a:lvl1pPr>
              <a:defRPr sz="1200" b="0" i="0">
                <a:solidFill>
                  <a:schemeClr val="bg1"/>
                </a:solidFill>
                <a:latin typeface="Calibri" panose="020F0502020204030204" pitchFamily="34" charset="0"/>
              </a:defRPr>
            </a:lvl1pPr>
          </a:lstStyle>
          <a:p>
            <a:pPr lvl="0"/>
            <a:r>
              <a:rPr lang="en-GB" noProof="0" dirty="0"/>
              <a:t>One line Subtitle (optional)</a:t>
            </a:r>
          </a:p>
        </p:txBody>
      </p:sp>
    </p:spTree>
    <p:extLst>
      <p:ext uri="{BB962C8B-B14F-4D97-AF65-F5344CB8AC3E}">
        <p14:creationId xmlns:p14="http://schemas.microsoft.com/office/powerpoint/2010/main" val="240740934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Large Image blue">
    <p:spTree>
      <p:nvGrpSpPr>
        <p:cNvPr id="1" name=""/>
        <p:cNvGrpSpPr/>
        <p:nvPr/>
      </p:nvGrpSpPr>
      <p:grpSpPr>
        <a:xfrm>
          <a:off x="0" y="0"/>
          <a:ext cx="0" cy="0"/>
          <a:chOff x="0" y="0"/>
          <a:chExt cx="0" cy="0"/>
        </a:xfrm>
      </p:grpSpPr>
      <p:sp>
        <p:nvSpPr>
          <p:cNvPr id="6" name="Picture Placeholder 5"/>
          <p:cNvSpPr>
            <a:spLocks noGrp="1"/>
          </p:cNvSpPr>
          <p:nvPr>
            <p:ph type="pic" sz="quarter" idx="17" hasCustomPrompt="1"/>
          </p:nvPr>
        </p:nvSpPr>
        <p:spPr bwMode="invGray">
          <a:xfrm>
            <a:off x="359999" y="1800000"/>
            <a:ext cx="8419773" cy="4237200"/>
          </a:xfrm>
          <a:solidFill>
            <a:schemeClr val="bg1">
              <a:lumMod val="85000"/>
            </a:schemeClr>
          </a:solidFill>
        </p:spPr>
        <p:txBody>
          <a:bodyPr bIns="1980000" anchor="ctr"/>
          <a:lstStyle>
            <a:lvl1pPr marL="0" marR="0" indent="0" algn="ctr" defTabSz="685800" rtl="0" eaLnBrk="1" fontAlgn="auto" latinLnBrk="0" hangingPunct="1">
              <a:lnSpc>
                <a:spcPct val="110000"/>
              </a:lnSpc>
              <a:spcBef>
                <a:spcPts val="750"/>
              </a:spcBef>
              <a:spcAft>
                <a:spcPts val="450"/>
              </a:spcAft>
              <a:buClr>
                <a:schemeClr val="tx1"/>
              </a:buClr>
              <a:buSzPct val="80000"/>
              <a:buFontTx/>
              <a:buNone/>
              <a:tabLst/>
              <a:defRPr sz="1050">
                <a:solidFill>
                  <a:schemeClr val="bg1"/>
                </a:solidFill>
              </a:defRPr>
            </a:lvl1pPr>
          </a:lstStyle>
          <a:p>
            <a:pPr marL="0" marR="0" lvl="0" indent="0" algn="ctr" defTabSz="685800" rtl="0" eaLnBrk="1" fontAlgn="auto" latinLnBrk="0" hangingPunct="1">
              <a:lnSpc>
                <a:spcPct val="110000"/>
              </a:lnSpc>
              <a:spcBef>
                <a:spcPts val="750"/>
              </a:spcBef>
              <a:spcAft>
                <a:spcPts val="450"/>
              </a:spcAft>
              <a:buClr>
                <a:schemeClr val="tx1"/>
              </a:buClr>
              <a:buSzPct val="80000"/>
              <a:buFontTx/>
              <a:buNone/>
              <a:tabLst/>
              <a:defRPr/>
            </a:pPr>
            <a:r>
              <a:rPr lang="en-GB" noProof="0" dirty="0"/>
              <a:t>Click on Icon to add picture</a:t>
            </a:r>
            <a:br>
              <a:rPr lang="en-GB" noProof="0" dirty="0"/>
            </a:br>
            <a:r>
              <a:rPr lang="en-GB" noProof="0" dirty="0"/>
              <a:t>Change picture either by</a:t>
            </a:r>
            <a:br>
              <a:rPr lang="en-GB" noProof="0" dirty="0"/>
            </a:br>
            <a:r>
              <a:rPr lang="en-GB" noProof="0" dirty="0"/>
              <a:t>right mouse click on picture + „change picture“ </a:t>
            </a:r>
            <a:br>
              <a:rPr lang="en-GB" noProof="0" dirty="0"/>
            </a:br>
            <a:r>
              <a:rPr lang="en-GB" noProof="0" dirty="0"/>
              <a:t>or by deleting picture + resetting slide</a:t>
            </a:r>
          </a:p>
        </p:txBody>
      </p:sp>
      <p:sp>
        <p:nvSpPr>
          <p:cNvPr id="3" name="Date Placeholder 2"/>
          <p:cNvSpPr>
            <a:spLocks noGrp="1"/>
          </p:cNvSpPr>
          <p:nvPr>
            <p:ph type="dt" sz="half" idx="18"/>
          </p:nvPr>
        </p:nvSpPr>
        <p:spPr bwMode="invGray"/>
        <p:txBody>
          <a:bodyPr/>
          <a:lstStyle/>
          <a:p>
            <a:fld id="{6C135116-9A9A-47DA-A114-676E0C1FD8BF}" type="datetime1">
              <a:rPr lang="en-GB" noProof="0" smtClean="0"/>
              <a:t>07/07/2020</a:t>
            </a:fld>
            <a:endParaRPr lang="en-GB" noProof="0" dirty="0"/>
          </a:p>
        </p:txBody>
      </p:sp>
      <p:sp>
        <p:nvSpPr>
          <p:cNvPr id="4" name="Footer Placeholder 3"/>
          <p:cNvSpPr>
            <a:spLocks noGrp="1"/>
          </p:cNvSpPr>
          <p:nvPr>
            <p:ph type="ftr" sz="quarter" idx="19"/>
          </p:nvPr>
        </p:nvSpPr>
        <p:spPr bwMode="invGray"/>
        <p:txBody>
          <a:bodyPr/>
          <a:lstStyle/>
          <a:p>
            <a:r>
              <a:rPr lang="en-GB" noProof="0" dirty="0"/>
              <a:t>|     Title of the presentation</a:t>
            </a:r>
          </a:p>
        </p:txBody>
      </p:sp>
      <p:sp>
        <p:nvSpPr>
          <p:cNvPr id="5" name="Slide Number Placeholder 4"/>
          <p:cNvSpPr>
            <a:spLocks noGrp="1"/>
          </p:cNvSpPr>
          <p:nvPr>
            <p:ph type="sldNum" sz="quarter" idx="20"/>
          </p:nvPr>
        </p:nvSpPr>
        <p:spPr bwMode="invGray"/>
        <p:txBody>
          <a:bodyPr/>
          <a:lstStyle/>
          <a:p>
            <a:fld id="{A74CE0EA-F3B5-4684-BA10-C594598FDB9C}" type="slidenum">
              <a:rPr lang="en-GB" noProof="0" smtClean="0"/>
              <a:pPr/>
              <a:t>‹#›</a:t>
            </a:fld>
            <a:endParaRPr lang="en-GB" noProof="0" dirty="0"/>
          </a:p>
        </p:txBody>
      </p:sp>
      <p:sp>
        <p:nvSpPr>
          <p:cNvPr id="16" name="Text Placeholder 7"/>
          <p:cNvSpPr>
            <a:spLocks noGrp="1"/>
          </p:cNvSpPr>
          <p:nvPr>
            <p:ph type="body" sz="quarter" idx="21" hasCustomPrompt="1"/>
          </p:nvPr>
        </p:nvSpPr>
        <p:spPr bwMode="invGray">
          <a:xfrm>
            <a:off x="360000" y="6293652"/>
            <a:ext cx="8419774" cy="208579"/>
          </a:xfrm>
        </p:spPr>
        <p:txBody>
          <a:bodyPr anchor="t">
            <a:normAutofit/>
          </a:bodyPr>
          <a:lstStyle>
            <a:lvl1pPr>
              <a:defRPr sz="600" b="0">
                <a:solidFill>
                  <a:schemeClr val="bg2"/>
                </a:solidFill>
                <a:latin typeface="+mn-lt"/>
              </a:defRPr>
            </a:lvl1pPr>
          </a:lstStyle>
          <a:p>
            <a:pPr lvl="0"/>
            <a:r>
              <a:rPr lang="en-GB" noProof="0"/>
              <a:t>Source:</a:t>
            </a:r>
          </a:p>
        </p:txBody>
      </p:sp>
      <p:sp>
        <p:nvSpPr>
          <p:cNvPr id="7" name="Title 6"/>
          <p:cNvSpPr>
            <a:spLocks noGrp="1"/>
          </p:cNvSpPr>
          <p:nvPr>
            <p:ph type="title"/>
          </p:nvPr>
        </p:nvSpPr>
        <p:spPr bwMode="invGray"/>
        <p:txBody>
          <a:bodyPr/>
          <a:lstStyle/>
          <a:p>
            <a:r>
              <a:rPr lang="en-US" noProof="0"/>
              <a:t>Click to edit Master title style</a:t>
            </a:r>
            <a:endParaRPr lang="en-GB" noProof="0"/>
          </a:p>
        </p:txBody>
      </p:sp>
      <p:sp>
        <p:nvSpPr>
          <p:cNvPr id="14" name="Text Placeholder 7"/>
          <p:cNvSpPr>
            <a:spLocks noGrp="1"/>
          </p:cNvSpPr>
          <p:nvPr>
            <p:ph type="body" sz="quarter" idx="13" hasCustomPrompt="1"/>
          </p:nvPr>
        </p:nvSpPr>
        <p:spPr bwMode="invGray">
          <a:xfrm>
            <a:off x="360364" y="1188004"/>
            <a:ext cx="6120000" cy="288925"/>
          </a:xfrm>
        </p:spPr>
        <p:txBody>
          <a:bodyPr lIns="18000" anchor="ctr">
            <a:normAutofit/>
          </a:bodyPr>
          <a:lstStyle>
            <a:lvl1pPr>
              <a:defRPr sz="1200" b="0" i="0">
                <a:solidFill>
                  <a:schemeClr val="bg1"/>
                </a:solidFill>
                <a:latin typeface="Calibri" panose="020F0502020204030204" pitchFamily="34" charset="0"/>
              </a:defRPr>
            </a:lvl1pPr>
          </a:lstStyle>
          <a:p>
            <a:pPr lvl="0"/>
            <a:r>
              <a:rPr lang="en-GB" noProof="0" dirty="0"/>
              <a:t>One line Subtitle (optional)</a:t>
            </a:r>
          </a:p>
        </p:txBody>
      </p:sp>
    </p:spTree>
    <p:extLst>
      <p:ext uri="{BB962C8B-B14F-4D97-AF65-F5344CB8AC3E}">
        <p14:creationId xmlns:p14="http://schemas.microsoft.com/office/powerpoint/2010/main" val="9754185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rgbClr val="0074A2"/>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bwMode="invGray">
          <a:xfrm>
            <a:off x="359999" y="359999"/>
            <a:ext cx="6120000" cy="720000"/>
          </a:xfrm>
          <a:prstGeom prst="rect">
            <a:avLst/>
          </a:prstGeom>
        </p:spPr>
        <p:txBody>
          <a:bodyPr vert="horz" lIns="18000" tIns="0" rIns="360000" bIns="0" rtlCol="0" anchor="b">
            <a:noAutofit/>
          </a:bodyPr>
          <a:lstStyle/>
          <a:p>
            <a:r>
              <a:rPr lang="en-US" noProof="0" dirty="0"/>
              <a:t>Click to edit Master title style</a:t>
            </a:r>
            <a:endParaRPr lang="en-GB" noProof="0" dirty="0"/>
          </a:p>
        </p:txBody>
      </p:sp>
      <p:sp>
        <p:nvSpPr>
          <p:cNvPr id="3" name="Text Placeholder 2"/>
          <p:cNvSpPr>
            <a:spLocks noGrp="1"/>
          </p:cNvSpPr>
          <p:nvPr>
            <p:ph type="body" idx="1"/>
          </p:nvPr>
        </p:nvSpPr>
        <p:spPr bwMode="invGray">
          <a:xfrm>
            <a:off x="360000" y="1800000"/>
            <a:ext cx="8424001" cy="4237200"/>
          </a:xfrm>
          <a:prstGeom prst="rect">
            <a:avLst/>
          </a:prstGeom>
        </p:spPr>
        <p:txBody>
          <a:bodyPr vert="horz" lIns="18000" tIns="0" rIns="18000" bIns="0" rtlCol="0">
            <a:no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dirty="0"/>
          </a:p>
        </p:txBody>
      </p:sp>
      <p:sp>
        <p:nvSpPr>
          <p:cNvPr id="4" name="Date Placeholder 3"/>
          <p:cNvSpPr>
            <a:spLocks noGrp="1"/>
          </p:cNvSpPr>
          <p:nvPr>
            <p:ph type="dt" sz="half" idx="2"/>
          </p:nvPr>
        </p:nvSpPr>
        <p:spPr bwMode="invGray">
          <a:xfrm>
            <a:off x="360000" y="6580588"/>
            <a:ext cx="592501" cy="180000"/>
          </a:xfrm>
          <a:prstGeom prst="rect">
            <a:avLst/>
          </a:prstGeom>
        </p:spPr>
        <p:txBody>
          <a:bodyPr vert="horz" lIns="0" tIns="0" rIns="0" bIns="0" rtlCol="0" anchor="t"/>
          <a:lstStyle>
            <a:lvl1pPr algn="l">
              <a:defRPr sz="600">
                <a:solidFill>
                  <a:schemeClr val="bg2"/>
                </a:solidFill>
                <a:latin typeface="+mn-lt"/>
                <a:cs typeface="Times New Roman" panose="02020603050405020304" pitchFamily="18" charset="0"/>
              </a:defRPr>
            </a:lvl1pPr>
          </a:lstStyle>
          <a:p>
            <a:fld id="{CB2A9C5F-569E-41BE-B5E5-7CBFE1B687B2}" type="datetime1">
              <a:rPr lang="en-GB" noProof="0" smtClean="0"/>
              <a:t>07/07/2020</a:t>
            </a:fld>
            <a:endParaRPr lang="en-GB" noProof="0" dirty="0"/>
          </a:p>
        </p:txBody>
      </p:sp>
      <p:sp>
        <p:nvSpPr>
          <p:cNvPr id="5" name="Footer Placeholder 4"/>
          <p:cNvSpPr>
            <a:spLocks noGrp="1"/>
          </p:cNvSpPr>
          <p:nvPr>
            <p:ph type="ftr" sz="quarter" idx="3"/>
          </p:nvPr>
        </p:nvSpPr>
        <p:spPr bwMode="invGray">
          <a:xfrm>
            <a:off x="1044744" y="6580588"/>
            <a:ext cx="1698456" cy="180000"/>
          </a:xfrm>
          <a:prstGeom prst="rect">
            <a:avLst/>
          </a:prstGeom>
        </p:spPr>
        <p:txBody>
          <a:bodyPr vert="horz" lIns="0" tIns="0" rIns="0" bIns="0" rtlCol="0" anchor="t"/>
          <a:lstStyle>
            <a:lvl1pPr algn="l">
              <a:defRPr sz="600">
                <a:solidFill>
                  <a:schemeClr val="bg2"/>
                </a:solidFill>
                <a:latin typeface="+mn-lt"/>
                <a:cs typeface="Times New Roman" panose="02020603050405020304" pitchFamily="18" charset="0"/>
              </a:defRPr>
            </a:lvl1pPr>
          </a:lstStyle>
          <a:p>
            <a:r>
              <a:rPr lang="en-GB" noProof="0" dirty="0"/>
              <a:t>|     Title of the presentation</a:t>
            </a:r>
          </a:p>
        </p:txBody>
      </p:sp>
      <p:sp>
        <p:nvSpPr>
          <p:cNvPr id="6" name="Slide Number Placeholder 5"/>
          <p:cNvSpPr>
            <a:spLocks noGrp="1"/>
          </p:cNvSpPr>
          <p:nvPr>
            <p:ph type="sldNum" sz="quarter" idx="4"/>
          </p:nvPr>
        </p:nvSpPr>
        <p:spPr bwMode="invGray">
          <a:xfrm>
            <a:off x="8562325" y="6580588"/>
            <a:ext cx="217448" cy="180000"/>
          </a:xfrm>
          <a:prstGeom prst="rect">
            <a:avLst/>
          </a:prstGeom>
        </p:spPr>
        <p:txBody>
          <a:bodyPr vert="horz" lIns="0" tIns="0" rIns="0" bIns="0" rtlCol="0" anchor="t"/>
          <a:lstStyle>
            <a:lvl1pPr algn="r">
              <a:defRPr sz="600" b="0">
                <a:solidFill>
                  <a:schemeClr val="bg2"/>
                </a:solidFill>
                <a:latin typeface="+mn-lt"/>
                <a:cs typeface="Times New Roman" panose="02020603050405020304" pitchFamily="18" charset="0"/>
              </a:defRPr>
            </a:lvl1pPr>
          </a:lstStyle>
          <a:p>
            <a:fld id="{A74CE0EA-F3B5-4684-BA10-C594598FDB9C}" type="slidenum">
              <a:rPr lang="en-GB" noProof="0" smtClean="0"/>
              <a:pPr/>
              <a:t>‹#›</a:t>
            </a:fld>
            <a:endParaRPr lang="en-GB" noProof="0" dirty="0"/>
          </a:p>
        </p:txBody>
      </p:sp>
      <p:pic>
        <p:nvPicPr>
          <p:cNvPr id="8" name="Picture 7">
            <a:extLst>
              <a:ext uri="{FF2B5EF4-FFF2-40B4-BE49-F238E27FC236}">
                <a16:creationId xmlns="" xmlns:a16="http://schemas.microsoft.com/office/drawing/2014/main" id="{5A52CB17-76D9-4646-AB3C-948FE15F3727}"/>
              </a:ext>
            </a:extLst>
          </p:cNvPr>
          <p:cNvPicPr>
            <a:picLocks noChangeAspect="1"/>
          </p:cNvPicPr>
          <p:nvPr userDrawn="1"/>
        </p:nvPicPr>
        <p:blipFill>
          <a:blip r:embed="rId17">
            <a:extLst>
              <a:ext uri="{28A0092B-C50C-407E-A947-70E740481C1C}">
                <a14:useLocalDpi xmlns:a14="http://schemas.microsoft.com/office/drawing/2010/main"/>
              </a:ext>
            </a:extLst>
          </a:blip>
          <a:stretch>
            <a:fillRect/>
          </a:stretch>
        </p:blipFill>
        <p:spPr>
          <a:xfrm>
            <a:off x="6823587" y="374905"/>
            <a:ext cx="1961389" cy="694887"/>
          </a:xfrm>
          <a:prstGeom prst="rect">
            <a:avLst/>
          </a:prstGeom>
        </p:spPr>
      </p:pic>
    </p:spTree>
    <p:extLst>
      <p:ext uri="{BB962C8B-B14F-4D97-AF65-F5344CB8AC3E}">
        <p14:creationId xmlns:p14="http://schemas.microsoft.com/office/powerpoint/2010/main" val="4222249777"/>
      </p:ext>
    </p:extLst>
  </p:cSld>
  <p:clrMap bg1="lt1" tx1="dk1" bg2="lt2" tx2="dk2" accent1="accent1" accent2="accent2" accent3="accent3" accent4="accent4" accent5="accent5" accent6="accent6" hlink="hlink" folHlink="folHlink"/>
  <p:sldLayoutIdLst>
    <p:sldLayoutId id="2147483728" r:id="rId1"/>
    <p:sldLayoutId id="2147483729" r:id="rId2"/>
    <p:sldLayoutId id="2147483730" r:id="rId3"/>
    <p:sldLayoutId id="2147483731" r:id="rId4"/>
    <p:sldLayoutId id="2147483732" r:id="rId5"/>
    <p:sldLayoutId id="2147483733" r:id="rId6"/>
    <p:sldLayoutId id="2147483734" r:id="rId7"/>
    <p:sldLayoutId id="2147483735" r:id="rId8"/>
    <p:sldLayoutId id="2147483736" r:id="rId9"/>
    <p:sldLayoutId id="2147483737" r:id="rId10"/>
    <p:sldLayoutId id="2147483738" r:id="rId11"/>
    <p:sldLayoutId id="2147483739" r:id="rId12"/>
    <p:sldLayoutId id="2147483740" r:id="rId13"/>
    <p:sldLayoutId id="2147483741" r:id="rId14"/>
    <p:sldLayoutId id="2147483743" r:id="rId15"/>
  </p:sldLayoutIdLst>
  <p:hf hdr="0"/>
  <p:txStyles>
    <p:titleStyle>
      <a:lvl1pPr algn="l" defTabSz="685800" rtl="0" eaLnBrk="1" latinLnBrk="0" hangingPunct="1">
        <a:lnSpc>
          <a:spcPct val="90000"/>
        </a:lnSpc>
        <a:spcBef>
          <a:spcPct val="0"/>
        </a:spcBef>
        <a:buNone/>
        <a:defRPr sz="2100" b="0" i="0" kern="1200">
          <a:solidFill>
            <a:schemeClr val="bg2"/>
          </a:solidFill>
          <a:latin typeface="Calibri" panose="020F0502020204030204" pitchFamily="34" charset="0"/>
          <a:ea typeface="+mj-ea"/>
          <a:cs typeface="+mj-cs"/>
        </a:defRPr>
      </a:lvl1pPr>
    </p:titleStyle>
    <p:bodyStyle>
      <a:lvl1pPr marL="0" indent="0" algn="l" defTabSz="685800" rtl="0" eaLnBrk="1" latinLnBrk="0" hangingPunct="1">
        <a:lnSpc>
          <a:spcPct val="110000"/>
        </a:lnSpc>
        <a:spcBef>
          <a:spcPts val="750"/>
        </a:spcBef>
        <a:spcAft>
          <a:spcPts val="450"/>
        </a:spcAft>
        <a:buClr>
          <a:schemeClr val="bg1"/>
        </a:buClr>
        <a:buSzPct val="80000"/>
        <a:buFontTx/>
        <a:buNone/>
        <a:defRPr sz="1050" b="0" kern="1200">
          <a:solidFill>
            <a:schemeClr val="bg1"/>
          </a:solidFill>
          <a:latin typeface="+mn-lt"/>
          <a:ea typeface="+mn-ea"/>
          <a:cs typeface="Times New Roman" panose="02020603050405020304" pitchFamily="18" charset="0"/>
        </a:defRPr>
      </a:lvl1pPr>
      <a:lvl2pPr marL="350044" indent="-214313" algn="l" defTabSz="685800" rtl="0" eaLnBrk="1" latinLnBrk="0" hangingPunct="1">
        <a:lnSpc>
          <a:spcPct val="110000"/>
        </a:lnSpc>
        <a:spcBef>
          <a:spcPts val="375"/>
        </a:spcBef>
        <a:spcAft>
          <a:spcPts val="450"/>
        </a:spcAft>
        <a:buClr>
          <a:schemeClr val="bg1"/>
        </a:buClr>
        <a:buSzPct val="100000"/>
        <a:buFont typeface="Arial" panose="020B0604020202020204" pitchFamily="34" charset="0"/>
        <a:buChar char="•"/>
        <a:defRPr sz="1050" kern="1200">
          <a:solidFill>
            <a:schemeClr val="bg1"/>
          </a:solidFill>
          <a:latin typeface="+mn-lt"/>
          <a:ea typeface="+mn-ea"/>
          <a:cs typeface="+mn-cs"/>
        </a:defRPr>
      </a:lvl2pPr>
      <a:lvl3pPr marL="620315" indent="-214313" algn="l" defTabSz="685800" rtl="0" eaLnBrk="1" latinLnBrk="0" hangingPunct="1">
        <a:lnSpc>
          <a:spcPct val="110000"/>
        </a:lnSpc>
        <a:spcBef>
          <a:spcPts val="375"/>
        </a:spcBef>
        <a:spcAft>
          <a:spcPts val="450"/>
        </a:spcAft>
        <a:buClr>
          <a:schemeClr val="bg1"/>
        </a:buClr>
        <a:buSzPct val="100000"/>
        <a:buFont typeface="Arial" panose="020B0604020202020204" pitchFamily="34" charset="0"/>
        <a:buChar char="•"/>
        <a:defRPr sz="1050" kern="1200">
          <a:solidFill>
            <a:schemeClr val="bg1"/>
          </a:solidFill>
          <a:latin typeface="+mn-lt"/>
          <a:ea typeface="+mn-ea"/>
          <a:cs typeface="+mn-cs"/>
        </a:defRPr>
      </a:lvl3pPr>
      <a:lvl4pPr marL="884635" indent="-214313" algn="l" defTabSz="685800" rtl="0" eaLnBrk="1" latinLnBrk="0" hangingPunct="1">
        <a:lnSpc>
          <a:spcPct val="110000"/>
        </a:lnSpc>
        <a:spcBef>
          <a:spcPts val="375"/>
        </a:spcBef>
        <a:spcAft>
          <a:spcPts val="450"/>
        </a:spcAft>
        <a:buClr>
          <a:schemeClr val="bg1"/>
        </a:buClr>
        <a:buSzPct val="100000"/>
        <a:buFont typeface="Arial" panose="020B0604020202020204" pitchFamily="34" charset="0"/>
        <a:buChar char="•"/>
        <a:tabLst>
          <a:tab pos="806054" algn="l"/>
        </a:tabLst>
        <a:defRPr sz="1050" kern="1200">
          <a:solidFill>
            <a:schemeClr val="bg1"/>
          </a:solidFill>
          <a:latin typeface="+mn-lt"/>
          <a:ea typeface="+mn-ea"/>
          <a:cs typeface="+mn-cs"/>
        </a:defRPr>
      </a:lvl4pPr>
      <a:lvl5pPr marL="1212056" indent="-269081" algn="l" defTabSz="685800" rtl="0" eaLnBrk="1" latinLnBrk="0" hangingPunct="1">
        <a:lnSpc>
          <a:spcPct val="110000"/>
        </a:lnSpc>
        <a:spcBef>
          <a:spcPts val="375"/>
        </a:spcBef>
        <a:spcAft>
          <a:spcPts val="450"/>
        </a:spcAft>
        <a:buClr>
          <a:schemeClr val="bg1"/>
        </a:buClr>
        <a:buSzPct val="100000"/>
        <a:buFont typeface="Arial" panose="020B0604020202020204" pitchFamily="34" charset="0"/>
        <a:buChar char="•"/>
        <a:defRPr sz="1050" kern="1200">
          <a:solidFill>
            <a:schemeClr val="bg1"/>
          </a:solidFill>
          <a:latin typeface="+mn-lt"/>
          <a:ea typeface="+mn-ea"/>
          <a:cs typeface="+mn-cs"/>
        </a:defRPr>
      </a:lvl5pPr>
      <a:lvl6pPr marL="1546622" indent="-269081" algn="l" defTabSz="685800" rtl="0" eaLnBrk="1" latinLnBrk="0" hangingPunct="1">
        <a:lnSpc>
          <a:spcPct val="90000"/>
        </a:lnSpc>
        <a:spcBef>
          <a:spcPts val="375"/>
        </a:spcBef>
        <a:buClr>
          <a:schemeClr val="bg1"/>
        </a:buClr>
        <a:buFont typeface="Arial" panose="020B0604020202020204" pitchFamily="34" charset="0"/>
        <a:buChar char="•"/>
        <a:defRPr sz="1050" kern="1200">
          <a:solidFill>
            <a:schemeClr val="bg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extLst>
    <p:ext uri="{27BBF7A9-308A-43DC-89C8-2F10F3537804}">
      <p15:sldGuideLst xmlns="" xmlns:p15="http://schemas.microsoft.com/office/powerpoint/2012/main">
        <p15:guide id="1" orient="horz" pos="1131" userDrawn="1">
          <p15:clr>
            <a:srgbClr val="F26B43"/>
          </p15:clr>
        </p15:guide>
        <p15:guide id="2" orient="horz" pos="3809" userDrawn="1">
          <p15:clr>
            <a:srgbClr val="F26B43"/>
          </p15:clr>
        </p15:guide>
        <p15:guide id="3" pos="2880" userDrawn="1">
          <p15:clr>
            <a:srgbClr val="F26B43"/>
          </p15:clr>
        </p15:guide>
        <p15:guide id="4" pos="227" userDrawn="1">
          <p15:clr>
            <a:srgbClr val="F26B43"/>
          </p15:clr>
        </p15:guide>
        <p15:guide id="5" pos="5534" userDrawn="1">
          <p15:clr>
            <a:srgbClr val="F26B43"/>
          </p15:clr>
        </p15:guide>
        <p15:guide id="6" pos="2821" userDrawn="1">
          <p15:clr>
            <a:srgbClr val="F26B43"/>
          </p15:clr>
        </p15:guide>
        <p15:guide id="7" pos="2939"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5.xml"/></Relationships>
</file>

<file path=ppt/slides/_rels/slide3.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notesSlide" Target="../notesSlides/notesSlide3.xml"/><Relationship Id="rId1" Type="http://schemas.openxmlformats.org/officeDocument/2006/relationships/slideLayout" Target="../slideLayouts/slideLayout15.xml"/></Relationships>
</file>

<file path=ppt/slides/_rels/slide4.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notesSlide" Target="../notesSlides/notesSlide4.xml"/><Relationship Id="rId1" Type="http://schemas.openxmlformats.org/officeDocument/2006/relationships/slideLayout" Target="../slideLayouts/slideLayout15.xml"/><Relationship Id="rId4" Type="http://schemas.openxmlformats.org/officeDocument/2006/relationships/image" Target="../media/image7.emf"/></Relationships>
</file>

<file path=ppt/slides/_rels/slide5.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notesSlide" Target="../notesSlides/notesSlide5.xml"/><Relationship Id="rId1" Type="http://schemas.openxmlformats.org/officeDocument/2006/relationships/slideLayout" Target="../slideLayouts/slideLayout15.xml"/></Relationships>
</file>

<file path=ppt/slides/_rels/slide6.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notesSlide" Target="../notesSlides/notesSlide6.xml"/><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Placeholder 5" descr="A person wearing a hat&#10;&#10;Description generated with very high confidence">
            <a:extLst>
              <a:ext uri="{FF2B5EF4-FFF2-40B4-BE49-F238E27FC236}">
                <a16:creationId xmlns="" xmlns:a16="http://schemas.microsoft.com/office/drawing/2014/main" id="{279F7A19-058C-446E-8DE7-F7982E618600}"/>
              </a:ext>
            </a:extLst>
          </p:cNvPr>
          <p:cNvPicPr>
            <a:picLocks noGrp="1" noChangeAspect="1"/>
          </p:cNvPicPr>
          <p:nvPr>
            <p:ph type="pic" sz="quarter" idx="13"/>
          </p:nvPr>
        </p:nvPicPr>
        <p:blipFill>
          <a:blip r:embed="rId3" cstate="hqprint">
            <a:extLst>
              <a:ext uri="{28A0092B-C50C-407E-A947-70E740481C1C}">
                <a14:useLocalDpi xmlns:a14="http://schemas.microsoft.com/office/drawing/2010/main"/>
              </a:ext>
            </a:extLst>
          </a:blip>
          <a:srcRect/>
          <a:stretch>
            <a:fillRect/>
          </a:stretch>
        </p:blipFill>
        <p:spPr>
          <a:xfrm>
            <a:off x="5862" y="2057400"/>
            <a:ext cx="9144000" cy="4587949"/>
          </a:xfrm>
        </p:spPr>
      </p:pic>
      <p:sp>
        <p:nvSpPr>
          <p:cNvPr id="29" name="Subtitle 28"/>
          <p:cNvSpPr>
            <a:spLocks noGrp="1"/>
          </p:cNvSpPr>
          <p:nvPr>
            <p:ph type="subTitle" idx="1"/>
          </p:nvPr>
        </p:nvSpPr>
        <p:spPr>
          <a:xfrm>
            <a:off x="-7812" y="5146159"/>
            <a:ext cx="9143999" cy="1823508"/>
          </a:xfrm>
        </p:spPr>
        <p:txBody>
          <a:bodyPr/>
          <a:lstStyle/>
          <a:p>
            <a:r>
              <a:rPr lang="ru-RU" dirty="0" smtClean="0">
                <a:latin typeface="Calibri" panose="020F0502020204030204" pitchFamily="34" charset="0"/>
                <a:cs typeface="Calibri" panose="020F0502020204030204" pitchFamily="34" charset="0"/>
              </a:rPr>
              <a:t>Версия </a:t>
            </a:r>
            <a:r>
              <a:rPr lang="en-US" dirty="0" smtClean="0"/>
              <a:t>1.1</a:t>
            </a:r>
            <a:endParaRPr lang="en-US" dirty="0"/>
          </a:p>
        </p:txBody>
      </p:sp>
      <p:sp>
        <p:nvSpPr>
          <p:cNvPr id="4" name="Title 3"/>
          <p:cNvSpPr>
            <a:spLocks noGrp="1"/>
          </p:cNvSpPr>
          <p:nvPr>
            <p:ph type="ctrTitle"/>
          </p:nvPr>
        </p:nvSpPr>
        <p:spPr>
          <a:xfrm>
            <a:off x="-152400" y="27984"/>
            <a:ext cx="6842760" cy="1119158"/>
          </a:xfrm>
        </p:spPr>
        <p:txBody>
          <a:bodyPr/>
          <a:lstStyle/>
          <a:p>
            <a:r>
              <a:rPr lang="ru-RU" dirty="0" smtClean="0">
                <a:cs typeface="Calibri" panose="020F0502020204030204" pitchFamily="34" charset="0"/>
              </a:rPr>
              <a:t>Руководство по использованию программного средства оценки потребностей в сотрудниках для отслеживания контактов лиц с </a:t>
            </a:r>
            <a:r>
              <a:rPr lang="en-US" dirty="0" smtClean="0">
                <a:latin typeface="Calibri" panose="020F0502020204030204" pitchFamily="34" charset="0"/>
                <a:cs typeface="Calibri" panose="020F0502020204030204" pitchFamily="34" charset="0"/>
              </a:rPr>
              <a:t>Covid-19</a:t>
            </a:r>
            <a:endParaRPr lang="en-US" dirty="0">
              <a:latin typeface="Calibri" panose="020F0502020204030204" pitchFamily="34" charset="0"/>
              <a:cs typeface="Calibri" panose="020F0502020204030204" pitchFamily="34" charset="0"/>
            </a:endParaRPr>
          </a:p>
        </p:txBody>
      </p:sp>
      <p:sp>
        <p:nvSpPr>
          <p:cNvPr id="33" name="Text Placeholder 32"/>
          <p:cNvSpPr>
            <a:spLocks noGrp="1"/>
          </p:cNvSpPr>
          <p:nvPr>
            <p:ph type="body" sz="quarter" idx="16"/>
          </p:nvPr>
        </p:nvSpPr>
        <p:spPr>
          <a:xfrm>
            <a:off x="7121935" y="5239594"/>
            <a:ext cx="1646444" cy="185738"/>
          </a:xfrm>
        </p:spPr>
        <p:txBody>
          <a:bodyPr/>
          <a:lstStyle/>
          <a:p>
            <a:endParaRPr lang="en-US" dirty="0">
              <a:latin typeface="Calibri" panose="020F0502020204030204" pitchFamily="34" charset="0"/>
              <a:cs typeface="Calibri" panose="020F0502020204030204" pitchFamily="34" charset="0"/>
            </a:endParaRPr>
          </a:p>
        </p:txBody>
      </p:sp>
      <p:sp>
        <p:nvSpPr>
          <p:cNvPr id="32" name="Text Placeholder 31"/>
          <p:cNvSpPr>
            <a:spLocks noGrp="1"/>
          </p:cNvSpPr>
          <p:nvPr>
            <p:ph type="body" sz="quarter" idx="15"/>
          </p:nvPr>
        </p:nvSpPr>
        <p:spPr>
          <a:xfrm>
            <a:off x="476962" y="5440855"/>
            <a:ext cx="8408379" cy="288000"/>
          </a:xfrm>
        </p:spPr>
        <p:txBody>
          <a:bodyPr/>
          <a:lstStyle/>
          <a:p>
            <a:r>
              <a:rPr lang="en-US" dirty="0" smtClean="0">
                <a:cs typeface="Calibri" panose="020F0502020204030204" pitchFamily="34" charset="0"/>
              </a:rPr>
              <a:t>26</a:t>
            </a:r>
            <a:r>
              <a:rPr lang="ru-RU" dirty="0" smtClean="0">
                <a:cs typeface="Calibri" panose="020F0502020204030204" pitchFamily="34" charset="0"/>
              </a:rPr>
              <a:t> июня</a:t>
            </a:r>
            <a:r>
              <a:rPr lang="en-US" dirty="0" smtClean="0">
                <a:latin typeface="Calibri" panose="020F0502020204030204" pitchFamily="34" charset="0"/>
                <a:cs typeface="Calibri" panose="020F0502020204030204" pitchFamily="34" charset="0"/>
              </a:rPr>
              <a:t> 2020</a:t>
            </a:r>
            <a:r>
              <a:rPr lang="ru-RU" dirty="0" smtClean="0">
                <a:latin typeface="Calibri" panose="020F0502020204030204" pitchFamily="34" charset="0"/>
                <a:cs typeface="Calibri" panose="020F0502020204030204" pitchFamily="34" charset="0"/>
              </a:rPr>
              <a:t> г.</a:t>
            </a:r>
            <a:endParaRPr lang="en-US"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88933746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EAEF8C6B-4628-4440-B8E4-73EE9AA58693}"/>
              </a:ext>
            </a:extLst>
          </p:cNvPr>
          <p:cNvSpPr>
            <a:spLocks noGrp="1"/>
          </p:cNvSpPr>
          <p:nvPr>
            <p:ph type="title"/>
          </p:nvPr>
        </p:nvSpPr>
        <p:spPr>
          <a:xfrm>
            <a:off x="675720" y="367620"/>
            <a:ext cx="5828857" cy="1044610"/>
          </a:xfrm>
        </p:spPr>
        <p:txBody>
          <a:bodyPr/>
          <a:lstStyle/>
          <a:p>
            <a:r>
              <a:rPr lang="ru-RU" dirty="0" smtClean="0">
                <a:latin typeface="Calibri" panose="020F0502020204030204" pitchFamily="34" charset="0"/>
                <a:cs typeface="Calibri" panose="020F0502020204030204" pitchFamily="34" charset="0"/>
              </a:rPr>
              <a:t>Для чего предназначен данный инструмент</a:t>
            </a:r>
            <a:r>
              <a:rPr lang="en-US" dirty="0" smtClean="0">
                <a:latin typeface="Calibri" panose="020F0502020204030204" pitchFamily="34" charset="0"/>
                <a:cs typeface="Calibri" panose="020F0502020204030204" pitchFamily="34" charset="0"/>
              </a:rPr>
              <a:t>?</a:t>
            </a:r>
            <a:endParaRPr lang="en-US" dirty="0">
              <a:latin typeface="Calibri" panose="020F0502020204030204" pitchFamily="34" charset="0"/>
              <a:cs typeface="Calibri" panose="020F0502020204030204" pitchFamily="34" charset="0"/>
            </a:endParaRPr>
          </a:p>
        </p:txBody>
      </p:sp>
      <p:sp>
        <p:nvSpPr>
          <p:cNvPr id="3" name="Content Placeholder 2">
            <a:extLst>
              <a:ext uri="{FF2B5EF4-FFF2-40B4-BE49-F238E27FC236}">
                <a16:creationId xmlns="" xmlns:a16="http://schemas.microsoft.com/office/drawing/2014/main" id="{039DF72C-59D0-40C1-9FC6-9AC0BDBEFBFA}"/>
              </a:ext>
            </a:extLst>
          </p:cNvPr>
          <p:cNvSpPr>
            <a:spLocks noGrp="1"/>
          </p:cNvSpPr>
          <p:nvPr>
            <p:ph idx="1"/>
          </p:nvPr>
        </p:nvSpPr>
        <p:spPr/>
        <p:txBody>
          <a:bodyPr/>
          <a:lstStyle/>
          <a:p>
            <a:pPr>
              <a:lnSpc>
                <a:spcPct val="100000"/>
              </a:lnSpc>
              <a:spcBef>
                <a:spcPts val="0"/>
              </a:spcBef>
              <a:spcAft>
                <a:spcPts val="600"/>
              </a:spcAft>
            </a:pPr>
            <a:r>
              <a:rPr lang="ru-RU" dirty="0" smtClean="0">
                <a:solidFill>
                  <a:schemeClr val="bg1"/>
                </a:solidFill>
                <a:latin typeface="Calibri" panose="020F0502020204030204" pitchFamily="34" charset="0"/>
                <a:cs typeface="Calibri" panose="020F0502020204030204" pitchFamily="34" charset="0"/>
              </a:rPr>
              <a:t>Данный инструмент предназначен для оценки числа сотрудников по отслеживанию контактов, которое требуется для выявления и отслеживания заданного числа случаев </a:t>
            </a:r>
            <a:r>
              <a:rPr lang="en-US" dirty="0" smtClean="0">
                <a:solidFill>
                  <a:schemeClr val="bg1"/>
                </a:solidFill>
                <a:latin typeface="Calibri" panose="020F0502020204030204" pitchFamily="34" charset="0"/>
                <a:cs typeface="Calibri" panose="020F0502020204030204" pitchFamily="34" charset="0"/>
              </a:rPr>
              <a:t>COVID-19</a:t>
            </a:r>
            <a:r>
              <a:rPr lang="ru-RU" dirty="0" smtClean="0">
                <a:solidFill>
                  <a:schemeClr val="bg1"/>
                </a:solidFill>
                <a:latin typeface="Calibri" panose="020F0502020204030204" pitchFamily="34" charset="0"/>
                <a:cs typeface="Calibri" panose="020F0502020204030204" pitchFamily="34" charset="0"/>
              </a:rPr>
              <a:t>. Это число может рассчитываться на один день или на определенный период времени.</a:t>
            </a:r>
            <a:endParaRPr lang="en-US" dirty="0">
              <a:solidFill>
                <a:schemeClr val="bg1"/>
              </a:solidFill>
              <a:latin typeface="Calibri" panose="020F0502020204030204" pitchFamily="34" charset="0"/>
              <a:cs typeface="Calibri" panose="020F0502020204030204" pitchFamily="34" charset="0"/>
            </a:endParaRPr>
          </a:p>
          <a:p>
            <a:r>
              <a:rPr lang="ru-RU" dirty="0" smtClean="0">
                <a:solidFill>
                  <a:schemeClr val="bg1"/>
                </a:solidFill>
                <a:latin typeface="Calibri" panose="020F0502020204030204" pitchFamily="34" charset="0"/>
                <a:cs typeface="Calibri" panose="020F0502020204030204" pitchFamily="34" charset="0"/>
              </a:rPr>
              <a:t>Основные параметры заданы заранее, и для простого отслеживания контактов изменять их не нужно. Однако их можно менять для приведения в соответствие с конкретными обстоятельствами.</a:t>
            </a:r>
            <a:r>
              <a:rPr lang="en-US" dirty="0" smtClean="0">
                <a:solidFill>
                  <a:schemeClr val="bg1"/>
                </a:solidFill>
                <a:latin typeface="Calibri" panose="020F0502020204030204" pitchFamily="34" charset="0"/>
                <a:cs typeface="Calibri" panose="020F0502020204030204" pitchFamily="34" charset="0"/>
              </a:rPr>
              <a:t> </a:t>
            </a:r>
            <a:endParaRPr lang="en-US" dirty="0">
              <a:solidFill>
                <a:schemeClr val="bg1"/>
              </a:solidFill>
              <a:latin typeface="Calibri" panose="020F0502020204030204" pitchFamily="34" charset="0"/>
              <a:cs typeface="Calibri" panose="020F0502020204030204" pitchFamily="34" charset="0"/>
            </a:endParaRPr>
          </a:p>
        </p:txBody>
      </p:sp>
      <p:sp>
        <p:nvSpPr>
          <p:cNvPr id="4" name="Footer Placeholder 3">
            <a:extLst>
              <a:ext uri="{FF2B5EF4-FFF2-40B4-BE49-F238E27FC236}">
                <a16:creationId xmlns="" xmlns:a16="http://schemas.microsoft.com/office/drawing/2014/main" id="{F51DFA95-ECB2-4A8E-BB7C-F269723E4A15}"/>
              </a:ext>
            </a:extLst>
          </p:cNvPr>
          <p:cNvSpPr>
            <a:spLocks noGrp="1"/>
          </p:cNvSpPr>
          <p:nvPr>
            <p:ph type="ftr" sz="quarter" idx="3"/>
          </p:nvPr>
        </p:nvSpPr>
        <p:spPr>
          <a:xfrm>
            <a:off x="983901" y="6155390"/>
            <a:ext cx="3696955" cy="365125"/>
          </a:xfrm>
        </p:spPr>
        <p:txBody>
          <a:bodyPr/>
          <a:lstStyle/>
          <a:p>
            <a:r>
              <a:rPr lang="ru-RU" dirty="0">
                <a:latin typeface="Calibri" panose="020F0502020204030204" pitchFamily="34" charset="0"/>
                <a:cs typeface="Calibri" panose="020F0502020204030204" pitchFamily="34" charset="0"/>
              </a:rPr>
              <a:t>Руководство по использованию средства оценки кадровых ресурсов в контексте </a:t>
            </a:r>
            <a:r>
              <a:rPr lang="en-US" dirty="0">
                <a:latin typeface="Calibri" panose="020F0502020204030204" pitchFamily="34" charset="0"/>
                <a:cs typeface="Calibri" panose="020F0502020204030204" pitchFamily="34" charset="0"/>
              </a:rPr>
              <a:t>Covid-19</a:t>
            </a:r>
          </a:p>
        </p:txBody>
      </p:sp>
      <p:sp>
        <p:nvSpPr>
          <p:cNvPr id="5" name="Slide Number Placeholder 4">
            <a:extLst>
              <a:ext uri="{FF2B5EF4-FFF2-40B4-BE49-F238E27FC236}">
                <a16:creationId xmlns="" xmlns:a16="http://schemas.microsoft.com/office/drawing/2014/main" id="{DFA9DDFB-1699-470B-8FBC-48E94AD6BA50}"/>
              </a:ext>
            </a:extLst>
          </p:cNvPr>
          <p:cNvSpPr>
            <a:spLocks noGrp="1"/>
          </p:cNvSpPr>
          <p:nvPr>
            <p:ph type="sldNum" sz="quarter" idx="4"/>
          </p:nvPr>
        </p:nvSpPr>
        <p:spPr/>
        <p:txBody>
          <a:bodyPr/>
          <a:lstStyle/>
          <a:p>
            <a:fld id="{7698B45C-09C7-497B-9261-07F290CB2D4C}" type="slidenum">
              <a:rPr lang="en-US" smtClean="0">
                <a:latin typeface="Calibri" panose="020F0502020204030204" pitchFamily="34" charset="0"/>
                <a:cs typeface="Calibri" panose="020F0502020204030204" pitchFamily="34" charset="0"/>
              </a:rPr>
              <a:t>2</a:t>
            </a:fld>
            <a:endParaRPr lang="en-US"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89853284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EAEF8C6B-4628-4440-B8E4-73EE9AA58693}"/>
              </a:ext>
            </a:extLst>
          </p:cNvPr>
          <p:cNvSpPr>
            <a:spLocks noGrp="1"/>
          </p:cNvSpPr>
          <p:nvPr>
            <p:ph type="title"/>
          </p:nvPr>
        </p:nvSpPr>
        <p:spPr>
          <a:xfrm>
            <a:off x="630000" y="360000"/>
            <a:ext cx="5828857" cy="1044610"/>
          </a:xfrm>
        </p:spPr>
        <p:txBody>
          <a:bodyPr/>
          <a:lstStyle/>
          <a:p>
            <a:r>
              <a:rPr lang="ru-RU" dirty="0" smtClean="0">
                <a:latin typeface="Calibri" panose="020F0502020204030204" pitchFamily="34" charset="0"/>
                <a:cs typeface="Calibri" panose="020F0502020204030204" pitchFamily="34" charset="0"/>
              </a:rPr>
              <a:t>Простое отслеживание контактов</a:t>
            </a:r>
            <a:endParaRPr lang="en-US" dirty="0">
              <a:latin typeface="Calibri" panose="020F0502020204030204" pitchFamily="34" charset="0"/>
              <a:cs typeface="Calibri" panose="020F0502020204030204" pitchFamily="34" charset="0"/>
            </a:endParaRPr>
          </a:p>
        </p:txBody>
      </p:sp>
      <p:sp>
        <p:nvSpPr>
          <p:cNvPr id="3" name="Content Placeholder 2">
            <a:extLst>
              <a:ext uri="{FF2B5EF4-FFF2-40B4-BE49-F238E27FC236}">
                <a16:creationId xmlns="" xmlns:a16="http://schemas.microsoft.com/office/drawing/2014/main" id="{039DF72C-59D0-40C1-9FC6-9AC0BDBEFBFA}"/>
              </a:ext>
            </a:extLst>
          </p:cNvPr>
          <p:cNvSpPr>
            <a:spLocks noGrp="1"/>
          </p:cNvSpPr>
          <p:nvPr>
            <p:ph idx="1"/>
          </p:nvPr>
        </p:nvSpPr>
        <p:spPr>
          <a:xfrm>
            <a:off x="228182" y="1296980"/>
            <a:ext cx="2986128" cy="4646619"/>
          </a:xfrm>
        </p:spPr>
        <p:txBody>
          <a:bodyPr/>
          <a:lstStyle/>
          <a:p>
            <a:pPr>
              <a:lnSpc>
                <a:spcPct val="100000"/>
              </a:lnSpc>
              <a:spcBef>
                <a:spcPts val="0"/>
              </a:spcBef>
              <a:spcAft>
                <a:spcPts val="600"/>
              </a:spcAft>
            </a:pPr>
            <a:r>
              <a:rPr lang="ru-RU" sz="1200" dirty="0" smtClean="0">
                <a:solidFill>
                  <a:schemeClr val="bg1"/>
                </a:solidFill>
                <a:latin typeface="Calibri" panose="020F0502020204030204" pitchFamily="34" charset="0"/>
                <a:cs typeface="Calibri" panose="020F0502020204030204" pitchFamily="34" charset="0"/>
              </a:rPr>
              <a:t>При простом отслеживании контактов величины, определенные в рабочем листе </a:t>
            </a:r>
            <a:r>
              <a:rPr lang="en-US" sz="1200" b="1" dirty="0" smtClean="0">
                <a:solidFill>
                  <a:schemeClr val="bg1"/>
                </a:solidFill>
                <a:latin typeface="Calibri" panose="020F0502020204030204" pitchFamily="34" charset="0"/>
                <a:cs typeface="Calibri" panose="020F0502020204030204" pitchFamily="34" charset="0"/>
              </a:rPr>
              <a:t>Parameters (</a:t>
            </a:r>
            <a:r>
              <a:rPr lang="ru-RU" sz="1200" b="1" dirty="0" smtClean="0">
                <a:solidFill>
                  <a:schemeClr val="bg1"/>
                </a:solidFill>
                <a:latin typeface="Calibri" panose="020F0502020204030204" pitchFamily="34" charset="0"/>
                <a:cs typeface="Calibri" panose="020F0502020204030204" pitchFamily="34" charset="0"/>
              </a:rPr>
              <a:t>«Параметры»), </a:t>
            </a:r>
            <a:r>
              <a:rPr lang="ru-RU" sz="1200" dirty="0" smtClean="0">
                <a:solidFill>
                  <a:schemeClr val="bg1"/>
                </a:solidFill>
                <a:latin typeface="Calibri" panose="020F0502020204030204" pitchFamily="34" charset="0"/>
                <a:cs typeface="Calibri" panose="020F0502020204030204" pitchFamily="34" charset="0"/>
              </a:rPr>
              <a:t>оставляются в своих значениях по умолчанию. Эти значения были выведены из исследований, проведенных Европейским региональным бюро ВОЗ, но при необходимости они могут быть изменены. К параметрам, которые могут быть изменены в рабочем листе </a:t>
            </a:r>
            <a:r>
              <a:rPr lang="en-US" sz="1200" b="1" dirty="0" smtClean="0">
                <a:solidFill>
                  <a:schemeClr val="bg1"/>
                </a:solidFill>
                <a:latin typeface="Calibri" panose="020F0502020204030204" pitchFamily="34" charset="0"/>
                <a:cs typeface="Calibri" panose="020F0502020204030204" pitchFamily="34" charset="0"/>
              </a:rPr>
              <a:t>Contact </a:t>
            </a:r>
            <a:r>
              <a:rPr lang="en-US" sz="1200" b="1" dirty="0">
                <a:solidFill>
                  <a:schemeClr val="bg1"/>
                </a:solidFill>
                <a:latin typeface="Calibri" panose="020F0502020204030204" pitchFamily="34" charset="0"/>
                <a:cs typeface="Calibri" panose="020F0502020204030204" pitchFamily="34" charset="0"/>
              </a:rPr>
              <a:t>tracing </a:t>
            </a:r>
            <a:r>
              <a:rPr lang="ru-RU" sz="1200" b="1" dirty="0" smtClean="0">
                <a:solidFill>
                  <a:schemeClr val="bg1"/>
                </a:solidFill>
                <a:latin typeface="Calibri" panose="020F0502020204030204" pitchFamily="34" charset="0"/>
                <a:cs typeface="Calibri" panose="020F0502020204030204" pitchFamily="34" charset="0"/>
              </a:rPr>
              <a:t>(«Отслеживание контактов»), </a:t>
            </a:r>
            <a:r>
              <a:rPr lang="ru-RU" sz="1200" dirty="0" smtClean="0">
                <a:solidFill>
                  <a:schemeClr val="bg1"/>
                </a:solidFill>
                <a:latin typeface="Calibri" panose="020F0502020204030204" pitchFamily="34" charset="0"/>
                <a:cs typeface="Calibri" panose="020F0502020204030204" pitchFamily="34" charset="0"/>
              </a:rPr>
              <a:t>относятся</a:t>
            </a:r>
            <a:r>
              <a:rPr lang="en-US" sz="1200" dirty="0" smtClean="0">
                <a:solidFill>
                  <a:schemeClr val="bg1"/>
                </a:solidFill>
                <a:latin typeface="Calibri" panose="020F0502020204030204" pitchFamily="34" charset="0"/>
                <a:cs typeface="Calibri" panose="020F0502020204030204" pitchFamily="34" charset="0"/>
              </a:rPr>
              <a:t>:</a:t>
            </a:r>
            <a:endParaRPr lang="en-US" sz="1200" dirty="0">
              <a:solidFill>
                <a:schemeClr val="bg1"/>
              </a:solidFill>
              <a:latin typeface="Calibri" panose="020F0502020204030204" pitchFamily="34" charset="0"/>
              <a:cs typeface="Calibri" panose="020F0502020204030204" pitchFamily="34" charset="0"/>
            </a:endParaRPr>
          </a:p>
          <a:p>
            <a:pPr marL="171450" indent="-171450">
              <a:lnSpc>
                <a:spcPct val="100000"/>
              </a:lnSpc>
              <a:spcBef>
                <a:spcPts val="0"/>
              </a:spcBef>
              <a:spcAft>
                <a:spcPts val="600"/>
              </a:spcAft>
              <a:buFontTx/>
              <a:buChar char="-"/>
            </a:pPr>
            <a:r>
              <a:rPr lang="ru-RU" sz="1200" dirty="0" smtClean="0">
                <a:solidFill>
                  <a:schemeClr val="bg1"/>
                </a:solidFill>
                <a:latin typeface="Calibri" panose="020F0502020204030204" pitchFamily="34" charset="0"/>
                <a:cs typeface="Calibri" panose="020F0502020204030204" pitchFamily="34" charset="0"/>
              </a:rPr>
              <a:t>Среднее число подтвержденных случаев </a:t>
            </a:r>
            <a:r>
              <a:rPr lang="en-US" sz="1200" dirty="0" smtClean="0">
                <a:solidFill>
                  <a:schemeClr val="bg1"/>
                </a:solidFill>
                <a:latin typeface="Calibri" panose="020F0502020204030204" pitchFamily="34" charset="0"/>
                <a:cs typeface="Calibri" panose="020F0502020204030204" pitchFamily="34" charset="0"/>
              </a:rPr>
              <a:t>COVID-19 </a:t>
            </a:r>
            <a:r>
              <a:rPr lang="ru-RU" sz="1200" dirty="0" smtClean="0">
                <a:solidFill>
                  <a:schemeClr val="bg1"/>
                </a:solidFill>
                <a:latin typeface="Calibri" panose="020F0502020204030204" pitchFamily="34" charset="0"/>
                <a:cs typeface="Calibri" panose="020F0502020204030204" pitchFamily="34" charset="0"/>
              </a:rPr>
              <a:t>за период последующего наблюдения. Это не число вновь поступивших случаев, а число случаев, которыми уже занимается система: на начальном этапе, в процессе последующего наблюдения и на этапе завершения.</a:t>
            </a:r>
            <a:endParaRPr lang="en-US" sz="1200" dirty="0">
              <a:solidFill>
                <a:schemeClr val="bg1"/>
              </a:solidFill>
              <a:latin typeface="Calibri" panose="020F0502020204030204" pitchFamily="34" charset="0"/>
              <a:cs typeface="Calibri" panose="020F0502020204030204" pitchFamily="34" charset="0"/>
            </a:endParaRPr>
          </a:p>
          <a:p>
            <a:pPr marL="171450" indent="-171450">
              <a:lnSpc>
                <a:spcPct val="100000"/>
              </a:lnSpc>
              <a:spcBef>
                <a:spcPts val="0"/>
              </a:spcBef>
              <a:spcAft>
                <a:spcPts val="600"/>
              </a:spcAft>
              <a:buFontTx/>
              <a:buChar char="-"/>
            </a:pPr>
            <a:r>
              <a:rPr lang="ru-RU" sz="1200" dirty="0" smtClean="0">
                <a:solidFill>
                  <a:schemeClr val="bg1"/>
                </a:solidFill>
                <a:latin typeface="Calibri" panose="020F0502020204030204" pitchFamily="34" charset="0"/>
                <a:cs typeface="Calibri" panose="020F0502020204030204" pitchFamily="34" charset="0"/>
              </a:rPr>
              <a:t>Число контактов на один случай, которое зависит от уровня социального </a:t>
            </a:r>
            <a:r>
              <a:rPr lang="ru-RU" sz="1200" dirty="0" err="1" smtClean="0">
                <a:solidFill>
                  <a:schemeClr val="bg1"/>
                </a:solidFill>
                <a:latin typeface="Calibri" panose="020F0502020204030204" pitchFamily="34" charset="0"/>
                <a:cs typeface="Calibri" panose="020F0502020204030204" pitchFamily="34" charset="0"/>
              </a:rPr>
              <a:t>дистанцирования</a:t>
            </a:r>
            <a:r>
              <a:rPr lang="ru-RU" sz="1200" dirty="0" smtClean="0">
                <a:solidFill>
                  <a:schemeClr val="bg1"/>
                </a:solidFill>
                <a:latin typeface="Calibri" panose="020F0502020204030204" pitchFamily="34" charset="0"/>
                <a:cs typeface="Calibri" panose="020F0502020204030204" pitchFamily="34" charset="0"/>
              </a:rPr>
              <a:t>. Показаны значения по умолчанию, если в выпадающем меню не выбрана опция </a:t>
            </a:r>
            <a:r>
              <a:rPr lang="en-US" sz="1200" dirty="0">
                <a:solidFill>
                  <a:schemeClr val="bg1"/>
                </a:solidFill>
                <a:latin typeface="Calibri" panose="020F0502020204030204" pitchFamily="34" charset="0"/>
                <a:cs typeface="Calibri" panose="020F0502020204030204" pitchFamily="34" charset="0"/>
              </a:rPr>
              <a:t>User defined</a:t>
            </a:r>
            <a:r>
              <a:rPr lang="ru-RU" sz="1200" dirty="0" smtClean="0">
                <a:solidFill>
                  <a:schemeClr val="bg1"/>
                </a:solidFill>
                <a:latin typeface="Calibri" panose="020F0502020204030204" pitchFamily="34" charset="0"/>
                <a:cs typeface="Calibri" panose="020F0502020204030204" pitchFamily="34" charset="0"/>
              </a:rPr>
              <a:t> («Определяется пользователем»): если она выбрана, число контактов можно ввести самому.</a:t>
            </a:r>
            <a:r>
              <a:rPr lang="en-US" sz="1200" dirty="0" smtClean="0">
                <a:solidFill>
                  <a:schemeClr val="bg1"/>
                </a:solidFill>
                <a:latin typeface="Calibri" panose="020F0502020204030204" pitchFamily="34" charset="0"/>
                <a:cs typeface="Calibri" panose="020F0502020204030204" pitchFamily="34" charset="0"/>
              </a:rPr>
              <a:t> </a:t>
            </a:r>
            <a:endParaRPr lang="en-US" sz="1200" dirty="0">
              <a:solidFill>
                <a:schemeClr val="bg1"/>
              </a:solidFill>
              <a:latin typeface="Calibri" panose="020F0502020204030204" pitchFamily="34" charset="0"/>
              <a:cs typeface="Calibri" panose="020F0502020204030204" pitchFamily="34" charset="0"/>
            </a:endParaRPr>
          </a:p>
          <a:p>
            <a:pPr marL="171450" indent="-171450">
              <a:buFontTx/>
              <a:buChar char="-"/>
            </a:pPr>
            <a:endParaRPr lang="en-US" sz="1200" dirty="0">
              <a:solidFill>
                <a:schemeClr val="bg1"/>
              </a:solidFill>
              <a:latin typeface="Calibri" panose="020F0502020204030204" pitchFamily="34" charset="0"/>
              <a:cs typeface="Calibri" panose="020F0502020204030204" pitchFamily="34" charset="0"/>
            </a:endParaRPr>
          </a:p>
          <a:p>
            <a:pPr marL="171450" indent="-171450">
              <a:buFontTx/>
              <a:buChar char="-"/>
            </a:pPr>
            <a:endParaRPr lang="en-US" sz="1200" dirty="0">
              <a:solidFill>
                <a:schemeClr val="bg1"/>
              </a:solidFill>
              <a:latin typeface="Calibri" panose="020F0502020204030204" pitchFamily="34" charset="0"/>
              <a:cs typeface="Calibri" panose="020F0502020204030204" pitchFamily="34" charset="0"/>
            </a:endParaRPr>
          </a:p>
          <a:p>
            <a:endParaRPr lang="en-US" sz="1200" dirty="0">
              <a:solidFill>
                <a:schemeClr val="bg1"/>
              </a:solidFill>
              <a:latin typeface="Calibri" panose="020F0502020204030204" pitchFamily="34" charset="0"/>
              <a:cs typeface="Calibri" panose="020F0502020204030204" pitchFamily="34" charset="0"/>
            </a:endParaRPr>
          </a:p>
          <a:p>
            <a:endParaRPr lang="en-US" sz="1200" dirty="0">
              <a:solidFill>
                <a:schemeClr val="bg1"/>
              </a:solidFill>
              <a:latin typeface="Calibri" panose="020F0502020204030204" pitchFamily="34" charset="0"/>
              <a:cs typeface="Calibri" panose="020F0502020204030204" pitchFamily="34" charset="0"/>
            </a:endParaRPr>
          </a:p>
          <a:p>
            <a:endParaRPr lang="en-US" sz="1200" dirty="0">
              <a:latin typeface="Calibri" panose="020F0502020204030204" pitchFamily="34" charset="0"/>
              <a:cs typeface="Calibri" panose="020F0502020204030204" pitchFamily="34" charset="0"/>
            </a:endParaRPr>
          </a:p>
        </p:txBody>
      </p:sp>
      <p:sp>
        <p:nvSpPr>
          <p:cNvPr id="4" name="Footer Placeholder 3">
            <a:extLst>
              <a:ext uri="{FF2B5EF4-FFF2-40B4-BE49-F238E27FC236}">
                <a16:creationId xmlns="" xmlns:a16="http://schemas.microsoft.com/office/drawing/2014/main" id="{F51DFA95-ECB2-4A8E-BB7C-F269723E4A15}"/>
              </a:ext>
            </a:extLst>
          </p:cNvPr>
          <p:cNvSpPr>
            <a:spLocks noGrp="1"/>
          </p:cNvSpPr>
          <p:nvPr>
            <p:ph type="ftr" sz="quarter" idx="3"/>
          </p:nvPr>
        </p:nvSpPr>
        <p:spPr>
          <a:xfrm>
            <a:off x="473529" y="6401594"/>
            <a:ext cx="3405973" cy="365125"/>
          </a:xfrm>
        </p:spPr>
        <p:txBody>
          <a:bodyPr/>
          <a:lstStyle/>
          <a:p>
            <a:r>
              <a:rPr lang="ru-RU" dirty="0">
                <a:latin typeface="Calibri" panose="020F0502020204030204" pitchFamily="34" charset="0"/>
                <a:cs typeface="Calibri" panose="020F0502020204030204" pitchFamily="34" charset="0"/>
              </a:rPr>
              <a:t>Руководство по </a:t>
            </a:r>
            <a:r>
              <a:rPr lang="ru-RU" dirty="0" smtClean="0">
                <a:latin typeface="Calibri" panose="020F0502020204030204" pitchFamily="34" charset="0"/>
                <a:cs typeface="Calibri" panose="020F0502020204030204" pitchFamily="34" charset="0"/>
              </a:rPr>
              <a:t>использованию </a:t>
            </a:r>
            <a:r>
              <a:rPr lang="ru-RU" dirty="0">
                <a:latin typeface="Calibri" panose="020F0502020204030204" pitchFamily="34" charset="0"/>
                <a:cs typeface="Calibri" panose="020F0502020204030204" pitchFamily="34" charset="0"/>
              </a:rPr>
              <a:t>средства оценки кадровых ресурсов в контексте </a:t>
            </a:r>
            <a:r>
              <a:rPr lang="en-US" dirty="0">
                <a:latin typeface="Calibri" panose="020F0502020204030204" pitchFamily="34" charset="0"/>
                <a:cs typeface="Calibri" panose="020F0502020204030204" pitchFamily="34" charset="0"/>
              </a:rPr>
              <a:t>Covid-19</a:t>
            </a:r>
          </a:p>
        </p:txBody>
      </p:sp>
      <p:sp>
        <p:nvSpPr>
          <p:cNvPr id="5" name="Slide Number Placeholder 4">
            <a:extLst>
              <a:ext uri="{FF2B5EF4-FFF2-40B4-BE49-F238E27FC236}">
                <a16:creationId xmlns="" xmlns:a16="http://schemas.microsoft.com/office/drawing/2014/main" id="{DFA9DDFB-1699-470B-8FBC-48E94AD6BA50}"/>
              </a:ext>
            </a:extLst>
          </p:cNvPr>
          <p:cNvSpPr>
            <a:spLocks noGrp="1"/>
          </p:cNvSpPr>
          <p:nvPr>
            <p:ph type="sldNum" sz="quarter" idx="4"/>
          </p:nvPr>
        </p:nvSpPr>
        <p:spPr/>
        <p:txBody>
          <a:bodyPr/>
          <a:lstStyle/>
          <a:p>
            <a:fld id="{7698B45C-09C7-497B-9261-07F290CB2D4C}" type="slidenum">
              <a:rPr lang="en-US" smtClean="0">
                <a:latin typeface="Calibri" panose="020F0502020204030204" pitchFamily="34" charset="0"/>
                <a:cs typeface="Calibri" panose="020F0502020204030204" pitchFamily="34" charset="0"/>
              </a:rPr>
              <a:t>3</a:t>
            </a:fld>
            <a:endParaRPr lang="en-US" dirty="0">
              <a:latin typeface="Calibri" panose="020F0502020204030204" pitchFamily="34" charset="0"/>
              <a:cs typeface="Calibri" panose="020F0502020204030204" pitchFamily="34" charset="0"/>
            </a:endParaRPr>
          </a:p>
        </p:txBody>
      </p:sp>
      <p:pic>
        <p:nvPicPr>
          <p:cNvPr id="6" name="Picture 5">
            <a:extLst>
              <a:ext uri="{FF2B5EF4-FFF2-40B4-BE49-F238E27FC236}">
                <a16:creationId xmlns="" xmlns:a16="http://schemas.microsoft.com/office/drawing/2014/main" id="{73B5C5DA-E7B2-4148-A17E-78A286679281}"/>
              </a:ext>
            </a:extLst>
          </p:cNvPr>
          <p:cNvPicPr>
            <a:picLocks noChangeAspect="1"/>
          </p:cNvPicPr>
          <p:nvPr/>
        </p:nvPicPr>
        <p:blipFill>
          <a:blip r:embed="rId3"/>
          <a:stretch>
            <a:fillRect/>
          </a:stretch>
        </p:blipFill>
        <p:spPr>
          <a:xfrm>
            <a:off x="3836497" y="1481667"/>
            <a:ext cx="4978504" cy="3119975"/>
          </a:xfrm>
          <a:prstGeom prst="rect">
            <a:avLst/>
          </a:prstGeom>
        </p:spPr>
      </p:pic>
      <p:cxnSp>
        <p:nvCxnSpPr>
          <p:cNvPr id="8" name="Straight Arrow Connector 7">
            <a:extLst>
              <a:ext uri="{FF2B5EF4-FFF2-40B4-BE49-F238E27FC236}">
                <a16:creationId xmlns="" xmlns:a16="http://schemas.microsoft.com/office/drawing/2014/main" id="{F42AF523-EC18-A34E-8143-AEDA380DF03B}"/>
              </a:ext>
            </a:extLst>
          </p:cNvPr>
          <p:cNvCxnSpPr>
            <a:cxnSpLocks/>
          </p:cNvCxnSpPr>
          <p:nvPr/>
        </p:nvCxnSpPr>
        <p:spPr>
          <a:xfrm>
            <a:off x="3208866" y="3936999"/>
            <a:ext cx="501302" cy="0"/>
          </a:xfrm>
          <a:prstGeom prst="straightConnector1">
            <a:avLst/>
          </a:prstGeom>
          <a:ln w="25400">
            <a:solidFill>
              <a:srgbClr val="FFFF00"/>
            </a:solidFill>
            <a:tailEnd type="arrow" w="lg" len="med"/>
          </a:ln>
        </p:spPr>
        <p:style>
          <a:lnRef idx="1">
            <a:schemeClr val="accent1"/>
          </a:lnRef>
          <a:fillRef idx="0">
            <a:schemeClr val="accent1"/>
          </a:fillRef>
          <a:effectRef idx="0">
            <a:schemeClr val="accent1"/>
          </a:effectRef>
          <a:fontRef idx="minor">
            <a:schemeClr val="tx1"/>
          </a:fontRef>
        </p:style>
      </p:cxnSp>
      <p:sp>
        <p:nvSpPr>
          <p:cNvPr id="11" name="Content Placeholder 2">
            <a:extLst>
              <a:ext uri="{FF2B5EF4-FFF2-40B4-BE49-F238E27FC236}">
                <a16:creationId xmlns="" xmlns:a16="http://schemas.microsoft.com/office/drawing/2014/main" id="{A228D9BF-02E4-9F42-B2B0-AD2CBF25F884}"/>
              </a:ext>
            </a:extLst>
          </p:cNvPr>
          <p:cNvSpPr txBox="1">
            <a:spLocks/>
          </p:cNvSpPr>
          <p:nvPr/>
        </p:nvSpPr>
        <p:spPr bwMode="invGray">
          <a:xfrm>
            <a:off x="3836497" y="4966782"/>
            <a:ext cx="4978505" cy="1442490"/>
          </a:xfrm>
          <a:prstGeom prst="rect">
            <a:avLst/>
          </a:prstGeom>
        </p:spPr>
        <p:txBody>
          <a:bodyPr vert="horz" lIns="18000" tIns="0" rIns="18000" bIns="0" rtlCol="0">
            <a:noAutofit/>
          </a:bodyPr>
          <a:lstStyle>
            <a:lvl1pPr marL="0" indent="0" algn="l" defTabSz="685800" rtl="0" eaLnBrk="1" latinLnBrk="0" hangingPunct="1">
              <a:lnSpc>
                <a:spcPct val="110000"/>
              </a:lnSpc>
              <a:spcBef>
                <a:spcPts val="750"/>
              </a:spcBef>
              <a:spcAft>
                <a:spcPts val="450"/>
              </a:spcAft>
              <a:buClr>
                <a:schemeClr val="bg1"/>
              </a:buClr>
              <a:buSzPct val="80000"/>
              <a:buFont typeface="Wingdings" charset="2"/>
              <a:buNone/>
              <a:defRPr sz="1800" b="0" kern="1200">
                <a:solidFill>
                  <a:schemeClr val="tx1"/>
                </a:solidFill>
                <a:latin typeface="Arial" charset="0"/>
                <a:ea typeface="Arial" charset="0"/>
                <a:cs typeface="Arial" charset="0"/>
              </a:defRPr>
            </a:lvl1pPr>
            <a:lvl2pPr marL="557213" indent="-214313" algn="l" defTabSz="685800" rtl="0" eaLnBrk="1" latinLnBrk="0" hangingPunct="1">
              <a:lnSpc>
                <a:spcPct val="110000"/>
              </a:lnSpc>
              <a:spcBef>
                <a:spcPts val="375"/>
              </a:spcBef>
              <a:spcAft>
                <a:spcPts val="450"/>
              </a:spcAft>
              <a:buClr>
                <a:schemeClr val="bg1"/>
              </a:buClr>
              <a:buSzPct val="100000"/>
              <a:buFont typeface="Wingdings" charset="2"/>
              <a:buChar char="§"/>
              <a:defRPr sz="1050" kern="1200">
                <a:solidFill>
                  <a:schemeClr val="bg1"/>
                </a:solidFill>
                <a:latin typeface="Arial" charset="0"/>
                <a:ea typeface="Arial" charset="0"/>
                <a:cs typeface="Arial" charset="0"/>
              </a:defRPr>
            </a:lvl2pPr>
            <a:lvl3pPr marL="620315" indent="-214313" algn="l" defTabSz="685800" rtl="0" eaLnBrk="1" latinLnBrk="0" hangingPunct="1">
              <a:lnSpc>
                <a:spcPct val="110000"/>
              </a:lnSpc>
              <a:spcBef>
                <a:spcPts val="375"/>
              </a:spcBef>
              <a:spcAft>
                <a:spcPts val="450"/>
              </a:spcAft>
              <a:buClr>
                <a:schemeClr val="bg1"/>
              </a:buClr>
              <a:buSzPct val="100000"/>
              <a:buFont typeface="Arial" panose="020B0604020202020204" pitchFamily="34" charset="0"/>
              <a:buChar char="•"/>
              <a:defRPr sz="1050" kern="1200">
                <a:solidFill>
                  <a:schemeClr val="bg1"/>
                </a:solidFill>
                <a:latin typeface="Arial" charset="0"/>
                <a:ea typeface="Arial" charset="0"/>
                <a:cs typeface="Arial" charset="0"/>
              </a:defRPr>
            </a:lvl3pPr>
            <a:lvl4pPr marL="884635" indent="-214313" algn="l" defTabSz="685800" rtl="0" eaLnBrk="1" latinLnBrk="0" hangingPunct="1">
              <a:lnSpc>
                <a:spcPct val="110000"/>
              </a:lnSpc>
              <a:spcBef>
                <a:spcPts val="375"/>
              </a:spcBef>
              <a:spcAft>
                <a:spcPts val="450"/>
              </a:spcAft>
              <a:buClr>
                <a:schemeClr val="bg1"/>
              </a:buClr>
              <a:buSzPct val="100000"/>
              <a:buFont typeface="Arial" panose="020B0604020202020204" pitchFamily="34" charset="0"/>
              <a:buChar char="•"/>
              <a:tabLst>
                <a:tab pos="806054" algn="l"/>
              </a:tabLst>
              <a:defRPr sz="1050" kern="1200">
                <a:solidFill>
                  <a:schemeClr val="bg1"/>
                </a:solidFill>
                <a:latin typeface="Arial" charset="0"/>
                <a:ea typeface="Arial" charset="0"/>
                <a:cs typeface="Arial" charset="0"/>
              </a:defRPr>
            </a:lvl4pPr>
            <a:lvl5pPr marL="1212056" indent="-269081" algn="l" defTabSz="685800" rtl="0" eaLnBrk="1" latinLnBrk="0" hangingPunct="1">
              <a:lnSpc>
                <a:spcPct val="110000"/>
              </a:lnSpc>
              <a:spcBef>
                <a:spcPts val="375"/>
              </a:spcBef>
              <a:spcAft>
                <a:spcPts val="450"/>
              </a:spcAft>
              <a:buClr>
                <a:schemeClr val="bg1"/>
              </a:buClr>
              <a:buSzPct val="100000"/>
              <a:buFont typeface="Arial" panose="020B0604020202020204" pitchFamily="34" charset="0"/>
              <a:buChar char="•"/>
              <a:defRPr sz="1050" kern="1200">
                <a:solidFill>
                  <a:schemeClr val="bg1"/>
                </a:solidFill>
                <a:latin typeface="Arial" charset="0"/>
                <a:ea typeface="Arial" charset="0"/>
                <a:cs typeface="Arial" charset="0"/>
              </a:defRPr>
            </a:lvl5pPr>
            <a:lvl6pPr marL="1546622" indent="-269081" algn="l" defTabSz="685800" rtl="0" eaLnBrk="1" latinLnBrk="0" hangingPunct="1">
              <a:lnSpc>
                <a:spcPct val="90000"/>
              </a:lnSpc>
              <a:spcBef>
                <a:spcPts val="375"/>
              </a:spcBef>
              <a:buClr>
                <a:schemeClr val="bg1"/>
              </a:buClr>
              <a:buFont typeface="Arial" panose="020B0604020202020204" pitchFamily="34" charset="0"/>
              <a:buChar char="•"/>
              <a:defRPr sz="1050" kern="1200">
                <a:solidFill>
                  <a:schemeClr val="bg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itchFamily="34" charset="0"/>
              <a:buChar char="•"/>
              <a:defRPr sz="1350" kern="1200">
                <a:solidFill>
                  <a:schemeClr val="tx1"/>
                </a:solidFill>
                <a:latin typeface="+mn-lt"/>
                <a:ea typeface="+mn-ea"/>
                <a:cs typeface="+mn-cs"/>
              </a:defRPr>
            </a:lvl9pPr>
          </a:lstStyle>
          <a:p>
            <a:pPr>
              <a:lnSpc>
                <a:spcPct val="100000"/>
              </a:lnSpc>
              <a:spcBef>
                <a:spcPts val="0"/>
              </a:spcBef>
              <a:spcAft>
                <a:spcPts val="600"/>
              </a:spcAft>
            </a:pPr>
            <a:r>
              <a:rPr lang="ru-RU" sz="1200" dirty="0" smtClean="0">
                <a:solidFill>
                  <a:schemeClr val="bg1"/>
                </a:solidFill>
                <a:latin typeface="Calibri" panose="020F0502020204030204" pitchFamily="34" charset="0"/>
                <a:cs typeface="Calibri" panose="020F0502020204030204" pitchFamily="34" charset="0"/>
              </a:rPr>
              <a:t>Здесь можно рассмотреть широкий спектр вариантов стратегий, включающих период последующего наблюдения, процент контактов, за которыми ведется последующее наблюдение, продолжительность рабочей недели (в часах) одного сотрудника по отслеживанию и число часов работы в неделю службы отслеживания контактов.</a:t>
            </a:r>
            <a:r>
              <a:rPr lang="en-US" sz="1200" dirty="0" smtClean="0">
                <a:solidFill>
                  <a:schemeClr val="bg1"/>
                </a:solidFill>
                <a:latin typeface="Calibri" panose="020F0502020204030204" pitchFamily="34" charset="0"/>
                <a:cs typeface="Calibri" panose="020F0502020204030204" pitchFamily="34" charset="0"/>
              </a:rPr>
              <a:t> </a:t>
            </a:r>
            <a:r>
              <a:rPr lang="ru-RU" sz="1200" dirty="0" smtClean="0">
                <a:solidFill>
                  <a:schemeClr val="bg1"/>
                </a:solidFill>
                <a:latin typeface="Calibri" panose="020F0502020204030204" pitchFamily="34" charset="0"/>
                <a:cs typeface="Calibri" panose="020F0502020204030204" pitchFamily="34" charset="0"/>
              </a:rPr>
              <a:t>Например, сотрудники могут работать 40 часов в неделю, но служба может работать каждый день по 12 часов в день</a:t>
            </a:r>
            <a:r>
              <a:rPr lang="en-US" sz="1200" dirty="0" smtClean="0">
                <a:solidFill>
                  <a:schemeClr val="bg1"/>
                </a:solidFill>
                <a:latin typeface="Calibri" panose="020F0502020204030204" pitchFamily="34" charset="0"/>
                <a:cs typeface="Calibri" panose="020F0502020204030204" pitchFamily="34" charset="0"/>
              </a:rPr>
              <a:t>. </a:t>
            </a:r>
            <a:r>
              <a:rPr lang="ru-RU" sz="1200" dirty="0" smtClean="0">
                <a:solidFill>
                  <a:schemeClr val="bg1"/>
                </a:solidFill>
                <a:latin typeface="Calibri" panose="020F0502020204030204" pitchFamily="34" charset="0"/>
                <a:cs typeface="Calibri" panose="020F0502020204030204" pitchFamily="34" charset="0"/>
              </a:rPr>
              <a:t>В таком случае нам нужно больше сотрудников для того, чтобы обеспечить это время работы службы. Мы также можем указать использование цифровых средств.</a:t>
            </a:r>
            <a:r>
              <a:rPr lang="en-US" sz="1200" dirty="0" smtClean="0">
                <a:solidFill>
                  <a:schemeClr val="bg1"/>
                </a:solidFill>
                <a:latin typeface="Calibri" panose="020F0502020204030204" pitchFamily="34" charset="0"/>
                <a:cs typeface="Calibri" panose="020F0502020204030204" pitchFamily="34" charset="0"/>
              </a:rPr>
              <a:t> </a:t>
            </a:r>
            <a:r>
              <a:rPr lang="ru-RU" sz="1200" dirty="0" smtClean="0">
                <a:solidFill>
                  <a:schemeClr val="bg1"/>
                </a:solidFill>
                <a:latin typeface="Calibri" panose="020F0502020204030204" pitchFamily="34" charset="0"/>
                <a:cs typeface="Calibri" panose="020F0502020204030204" pitchFamily="34" charset="0"/>
              </a:rPr>
              <a:t>Они могут использоваться в какой-либо комбинации или не использоваться совсем.</a:t>
            </a:r>
            <a:endParaRPr lang="en-US" sz="1200" dirty="0">
              <a:solidFill>
                <a:schemeClr val="bg1"/>
              </a:solidFill>
              <a:latin typeface="Calibri" panose="020F0502020204030204" pitchFamily="34" charset="0"/>
              <a:cs typeface="Calibri" panose="020F0502020204030204" pitchFamily="34" charset="0"/>
            </a:endParaRPr>
          </a:p>
          <a:p>
            <a:endParaRPr lang="en-US" sz="1200" dirty="0">
              <a:solidFill>
                <a:schemeClr val="bg1"/>
              </a:solidFill>
              <a:latin typeface="Calibri" panose="020F0502020204030204" pitchFamily="34" charset="0"/>
              <a:cs typeface="Calibri" panose="020F0502020204030204" pitchFamily="34" charset="0"/>
            </a:endParaRPr>
          </a:p>
          <a:p>
            <a:endParaRPr lang="en-US" sz="1200" dirty="0">
              <a:solidFill>
                <a:schemeClr val="bg1"/>
              </a:solidFill>
              <a:latin typeface="Calibri" panose="020F0502020204030204" pitchFamily="34" charset="0"/>
              <a:cs typeface="Calibri" panose="020F0502020204030204" pitchFamily="34" charset="0"/>
            </a:endParaRPr>
          </a:p>
          <a:p>
            <a:endParaRPr lang="en-US" sz="1200" dirty="0">
              <a:latin typeface="Calibri" panose="020F0502020204030204" pitchFamily="34" charset="0"/>
              <a:cs typeface="Calibri" panose="020F0502020204030204" pitchFamily="34" charset="0"/>
            </a:endParaRPr>
          </a:p>
        </p:txBody>
      </p:sp>
      <p:cxnSp>
        <p:nvCxnSpPr>
          <p:cNvPr id="12" name="Straight Arrow Connector 11">
            <a:extLst>
              <a:ext uri="{FF2B5EF4-FFF2-40B4-BE49-F238E27FC236}">
                <a16:creationId xmlns="" xmlns:a16="http://schemas.microsoft.com/office/drawing/2014/main" id="{206BB733-87F7-244B-AC0E-3F8CD7BB57B7}"/>
              </a:ext>
            </a:extLst>
          </p:cNvPr>
          <p:cNvCxnSpPr>
            <a:cxnSpLocks/>
          </p:cNvCxnSpPr>
          <p:nvPr/>
        </p:nvCxnSpPr>
        <p:spPr>
          <a:xfrm flipV="1">
            <a:off x="8663169" y="4648205"/>
            <a:ext cx="0" cy="423328"/>
          </a:xfrm>
          <a:prstGeom prst="straightConnector1">
            <a:avLst/>
          </a:prstGeom>
          <a:ln w="25400">
            <a:solidFill>
              <a:srgbClr val="FFFF00"/>
            </a:solidFill>
            <a:tailEnd type="arrow" w="lg"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1265921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EAEF8C6B-4628-4440-B8E4-73EE9AA58693}"/>
              </a:ext>
            </a:extLst>
          </p:cNvPr>
          <p:cNvSpPr>
            <a:spLocks noGrp="1"/>
          </p:cNvSpPr>
          <p:nvPr>
            <p:ph type="title"/>
          </p:nvPr>
        </p:nvSpPr>
        <p:spPr>
          <a:xfrm>
            <a:off x="640886" y="343671"/>
            <a:ext cx="5828857" cy="1044610"/>
          </a:xfrm>
        </p:spPr>
        <p:txBody>
          <a:bodyPr/>
          <a:lstStyle/>
          <a:p>
            <a:r>
              <a:rPr lang="ru-RU" dirty="0" smtClean="0">
                <a:latin typeface="Calibri" panose="020F0502020204030204" pitchFamily="34" charset="0"/>
                <a:cs typeface="Calibri" panose="020F0502020204030204" pitchFamily="34" charset="0"/>
              </a:rPr>
              <a:t>Перспективное планирование</a:t>
            </a:r>
            <a:endParaRPr lang="en-US" dirty="0">
              <a:latin typeface="Calibri" panose="020F0502020204030204" pitchFamily="34" charset="0"/>
              <a:cs typeface="Calibri" panose="020F0502020204030204" pitchFamily="34" charset="0"/>
            </a:endParaRPr>
          </a:p>
        </p:txBody>
      </p:sp>
      <p:sp>
        <p:nvSpPr>
          <p:cNvPr id="3" name="Content Placeholder 2">
            <a:extLst>
              <a:ext uri="{FF2B5EF4-FFF2-40B4-BE49-F238E27FC236}">
                <a16:creationId xmlns="" xmlns:a16="http://schemas.microsoft.com/office/drawing/2014/main" id="{039DF72C-59D0-40C1-9FC6-9AC0BDBEFBFA}"/>
              </a:ext>
            </a:extLst>
          </p:cNvPr>
          <p:cNvSpPr>
            <a:spLocks noGrp="1"/>
          </p:cNvSpPr>
          <p:nvPr>
            <p:ph idx="1"/>
          </p:nvPr>
        </p:nvSpPr>
        <p:spPr>
          <a:xfrm>
            <a:off x="228600" y="1296980"/>
            <a:ext cx="3527576" cy="4858410"/>
          </a:xfrm>
        </p:spPr>
        <p:txBody>
          <a:bodyPr/>
          <a:lstStyle/>
          <a:p>
            <a:pPr>
              <a:lnSpc>
                <a:spcPct val="100000"/>
              </a:lnSpc>
              <a:spcBef>
                <a:spcPts val="0"/>
              </a:spcBef>
              <a:spcAft>
                <a:spcPts val="600"/>
              </a:spcAft>
            </a:pPr>
            <a:r>
              <a:rPr lang="ru-RU" sz="1200" dirty="0" smtClean="0">
                <a:solidFill>
                  <a:schemeClr val="bg1"/>
                </a:solidFill>
                <a:latin typeface="Calibri" panose="020F0502020204030204" pitchFamily="34" charset="0"/>
                <a:cs typeface="Calibri" panose="020F0502020204030204" pitchFamily="34" charset="0"/>
              </a:rPr>
              <a:t>Рабочий лист </a:t>
            </a:r>
            <a:r>
              <a:rPr lang="en-US" sz="1200" b="1" dirty="0" smtClean="0">
                <a:solidFill>
                  <a:schemeClr val="bg1"/>
                </a:solidFill>
                <a:latin typeface="Calibri" panose="020F0502020204030204" pitchFamily="34" charset="0"/>
                <a:cs typeface="Calibri" panose="020F0502020204030204" pitchFamily="34" charset="0"/>
              </a:rPr>
              <a:t>Forward </a:t>
            </a:r>
            <a:r>
              <a:rPr lang="en-US" sz="1200" b="1" dirty="0">
                <a:solidFill>
                  <a:schemeClr val="bg1"/>
                </a:solidFill>
                <a:latin typeface="Calibri" panose="020F0502020204030204" pitchFamily="34" charset="0"/>
                <a:cs typeface="Calibri" panose="020F0502020204030204" pitchFamily="34" charset="0"/>
              </a:rPr>
              <a:t>Planner</a:t>
            </a:r>
            <a:r>
              <a:rPr lang="en-US" sz="1200" dirty="0">
                <a:solidFill>
                  <a:schemeClr val="bg1"/>
                </a:solidFill>
                <a:latin typeface="Calibri" panose="020F0502020204030204" pitchFamily="34" charset="0"/>
                <a:cs typeface="Calibri" panose="020F0502020204030204" pitchFamily="34" charset="0"/>
              </a:rPr>
              <a:t> </a:t>
            </a:r>
            <a:r>
              <a:rPr lang="ru-RU" sz="1200" dirty="0">
                <a:solidFill>
                  <a:schemeClr val="bg1"/>
                </a:solidFill>
                <a:latin typeface="Calibri" panose="020F0502020204030204" pitchFamily="34" charset="0"/>
                <a:cs typeface="Calibri" panose="020F0502020204030204" pitchFamily="34" charset="0"/>
              </a:rPr>
              <a:t>(«</a:t>
            </a:r>
            <a:r>
              <a:rPr lang="ru-RU" sz="1200" b="1" dirty="0">
                <a:solidFill>
                  <a:schemeClr val="bg1"/>
                </a:solidFill>
                <a:latin typeface="Calibri" panose="020F0502020204030204" pitchFamily="34" charset="0"/>
                <a:cs typeface="Calibri" panose="020F0502020204030204" pitchFamily="34" charset="0"/>
              </a:rPr>
              <a:t>Инструмент перспективного планирования</a:t>
            </a:r>
            <a:r>
              <a:rPr lang="ru-RU" sz="1200" dirty="0" smtClean="0">
                <a:solidFill>
                  <a:schemeClr val="bg1"/>
                </a:solidFill>
                <a:latin typeface="Calibri" panose="020F0502020204030204" pitchFamily="34" charset="0"/>
                <a:cs typeface="Calibri" panose="020F0502020204030204" pitchFamily="34" charset="0"/>
              </a:rPr>
              <a:t>») рассчитывает потребности в сотрудниках на период до восьми </a:t>
            </a:r>
            <a:r>
              <a:rPr lang="ru-RU" sz="1200" dirty="0" smtClean="0">
                <a:solidFill>
                  <a:schemeClr val="bg1"/>
                </a:solidFill>
                <a:latin typeface="Calibri" panose="020F0502020204030204" pitchFamily="34" charset="0"/>
                <a:cs typeface="Calibri" panose="020F0502020204030204" pitchFamily="34" charset="0"/>
              </a:rPr>
              <a:t>недель </a:t>
            </a:r>
            <a:r>
              <a:rPr lang="ru-RU" sz="1200" dirty="0" smtClean="0">
                <a:solidFill>
                  <a:schemeClr val="bg1"/>
                </a:solidFill>
                <a:latin typeface="Calibri" panose="020F0502020204030204" pitchFamily="34" charset="0"/>
                <a:cs typeface="Calibri" panose="020F0502020204030204" pitchFamily="34" charset="0"/>
              </a:rPr>
              <a:t>исходя из числа случаев, ведение которых начинается каждый день (начальных случаев), числа случаев на этапе последующего наблюдения и числа случаев, которые закрываются по окончании периода их наблюдения. Это дает реалистичную оценку  необходимой численности сотрудников.</a:t>
            </a:r>
            <a:r>
              <a:rPr lang="en-US" sz="1200" dirty="0" smtClean="0">
                <a:solidFill>
                  <a:schemeClr val="bg1"/>
                </a:solidFill>
                <a:latin typeface="Calibri" panose="020F0502020204030204" pitchFamily="34" charset="0"/>
                <a:cs typeface="Calibri" panose="020F0502020204030204" pitchFamily="34" charset="0"/>
              </a:rPr>
              <a:t> </a:t>
            </a:r>
            <a:endParaRPr lang="en-US" sz="1200" dirty="0">
              <a:solidFill>
                <a:schemeClr val="bg1"/>
              </a:solidFill>
              <a:latin typeface="Calibri" panose="020F0502020204030204" pitchFamily="34" charset="0"/>
              <a:cs typeface="Calibri" panose="020F0502020204030204" pitchFamily="34" charset="0"/>
            </a:endParaRPr>
          </a:p>
          <a:p>
            <a:pPr>
              <a:lnSpc>
                <a:spcPct val="100000"/>
              </a:lnSpc>
              <a:spcBef>
                <a:spcPts val="0"/>
              </a:spcBef>
              <a:spcAft>
                <a:spcPts val="600"/>
              </a:spcAft>
            </a:pPr>
            <a:r>
              <a:rPr lang="ru-RU" sz="1200" dirty="0" smtClean="0">
                <a:solidFill>
                  <a:schemeClr val="bg1"/>
                </a:solidFill>
                <a:latin typeface="Calibri" panose="020F0502020204030204" pitchFamily="34" charset="0"/>
                <a:cs typeface="Calibri" panose="020F0502020204030204" pitchFamily="34" charset="0"/>
              </a:rPr>
              <a:t>Требуемые данные – это просто число  случаев, ведение которых начинается каждый день (начальных случаев). Его можно получить из эпидемиологической модели  или определить путем оценки, чтобы проверить разные будущие сценарии. Можно выбирать разные источники данных. </a:t>
            </a:r>
            <a:endParaRPr lang="en-US" sz="1200" dirty="0">
              <a:solidFill>
                <a:schemeClr val="bg1"/>
              </a:solidFill>
              <a:latin typeface="Calibri" panose="020F0502020204030204" pitchFamily="34" charset="0"/>
              <a:cs typeface="Calibri" panose="020F0502020204030204" pitchFamily="34" charset="0"/>
            </a:endParaRPr>
          </a:p>
          <a:p>
            <a:pPr>
              <a:lnSpc>
                <a:spcPct val="100000"/>
              </a:lnSpc>
              <a:spcBef>
                <a:spcPts val="0"/>
              </a:spcBef>
              <a:spcAft>
                <a:spcPts val="600"/>
              </a:spcAft>
            </a:pPr>
            <a:r>
              <a:rPr lang="ru-RU" sz="1200" dirty="0" smtClean="0">
                <a:solidFill>
                  <a:schemeClr val="bg1"/>
                </a:solidFill>
                <a:latin typeface="Calibri" panose="020F0502020204030204" pitchFamily="34" charset="0"/>
                <a:cs typeface="Calibri" panose="020F0502020204030204" pitchFamily="34" charset="0"/>
              </a:rPr>
              <a:t>Данные содержатся в рабочем листе </a:t>
            </a:r>
            <a:r>
              <a:rPr lang="en-US" sz="1200" b="1" dirty="0" smtClean="0">
                <a:solidFill>
                  <a:schemeClr val="bg1"/>
                </a:solidFill>
                <a:latin typeface="Calibri" panose="020F0502020204030204" pitchFamily="34" charset="0"/>
                <a:cs typeface="Calibri" panose="020F0502020204030204" pitchFamily="34" charset="0"/>
              </a:rPr>
              <a:t>Country </a:t>
            </a:r>
            <a:r>
              <a:rPr lang="en-US" sz="1200" b="1" dirty="0">
                <a:solidFill>
                  <a:schemeClr val="bg1"/>
                </a:solidFill>
                <a:latin typeface="Calibri" panose="020F0502020204030204" pitchFamily="34" charset="0"/>
                <a:cs typeface="Calibri" panose="020F0502020204030204" pitchFamily="34" charset="0"/>
              </a:rPr>
              <a:t>data </a:t>
            </a:r>
            <a:r>
              <a:rPr lang="ru-RU" sz="1200" b="1" dirty="0" smtClean="0">
                <a:solidFill>
                  <a:schemeClr val="bg1"/>
                </a:solidFill>
                <a:latin typeface="Calibri" panose="020F0502020204030204" pitchFamily="34" charset="0"/>
                <a:cs typeface="Calibri" panose="020F0502020204030204" pitchFamily="34" charset="0"/>
              </a:rPr>
              <a:t>«</a:t>
            </a:r>
            <a:r>
              <a:rPr lang="ru-RU" sz="1200" b="1" dirty="0" err="1" smtClean="0">
                <a:solidFill>
                  <a:schemeClr val="bg1"/>
                </a:solidFill>
                <a:latin typeface="Calibri" panose="020F0502020204030204" pitchFamily="34" charset="0"/>
                <a:cs typeface="Calibri" panose="020F0502020204030204" pitchFamily="34" charset="0"/>
              </a:rPr>
              <a:t>Страновые</a:t>
            </a:r>
            <a:r>
              <a:rPr lang="ru-RU" sz="1200" b="1" dirty="0" smtClean="0">
                <a:solidFill>
                  <a:schemeClr val="bg1"/>
                </a:solidFill>
                <a:latin typeface="Calibri" panose="020F0502020204030204" pitchFamily="34" charset="0"/>
                <a:cs typeface="Calibri" panose="020F0502020204030204" pitchFamily="34" charset="0"/>
              </a:rPr>
              <a:t> данные»</a:t>
            </a:r>
            <a:r>
              <a:rPr lang="en-US" sz="1200" dirty="0" smtClean="0">
                <a:solidFill>
                  <a:schemeClr val="bg1"/>
                </a:solidFill>
                <a:latin typeface="Calibri" panose="020F0502020204030204" pitchFamily="34" charset="0"/>
                <a:cs typeface="Calibri" panose="020F0502020204030204" pitchFamily="34" charset="0"/>
              </a:rPr>
              <a:t>. </a:t>
            </a:r>
            <a:r>
              <a:rPr lang="ru-RU" sz="1200" dirty="0" smtClean="0">
                <a:solidFill>
                  <a:schemeClr val="bg1"/>
                </a:solidFill>
                <a:latin typeface="Calibri" panose="020F0502020204030204" pitchFamily="34" charset="0"/>
                <a:cs typeface="Calibri" panose="020F0502020204030204" pitchFamily="34" charset="0"/>
              </a:rPr>
              <a:t>В качестве примера заполнены данные для пяти стран. Обратите внимание на то, что дата начала берется из этого рабочего листа</a:t>
            </a:r>
            <a:r>
              <a:rPr lang="en-US" sz="1200" dirty="0" smtClean="0">
                <a:solidFill>
                  <a:schemeClr val="bg1"/>
                </a:solidFill>
                <a:latin typeface="Calibri" panose="020F0502020204030204" pitchFamily="34" charset="0"/>
                <a:cs typeface="Calibri" panose="020F0502020204030204" pitchFamily="34" charset="0"/>
              </a:rPr>
              <a:t>.</a:t>
            </a:r>
            <a:endParaRPr lang="en-US" sz="1200" dirty="0">
              <a:solidFill>
                <a:schemeClr val="bg1"/>
              </a:solidFill>
              <a:latin typeface="Calibri" panose="020F0502020204030204" pitchFamily="34" charset="0"/>
              <a:cs typeface="Calibri" panose="020F0502020204030204" pitchFamily="34" charset="0"/>
            </a:endParaRPr>
          </a:p>
          <a:p>
            <a:pPr>
              <a:lnSpc>
                <a:spcPct val="100000"/>
              </a:lnSpc>
              <a:spcBef>
                <a:spcPts val="0"/>
              </a:spcBef>
              <a:spcAft>
                <a:spcPts val="600"/>
              </a:spcAft>
            </a:pPr>
            <a:r>
              <a:rPr lang="ru-RU" sz="1200" dirty="0" smtClean="0">
                <a:solidFill>
                  <a:schemeClr val="bg1"/>
                </a:solidFill>
                <a:latin typeface="Calibri" panose="020F0502020204030204" pitchFamily="34" charset="0"/>
                <a:cs typeface="Calibri" panose="020F0502020204030204" pitchFamily="34" charset="0"/>
              </a:rPr>
              <a:t>Для учета неопределенности затененная область показывает, как будут изменяться эти оценки, если изменятся значения основных параметров.</a:t>
            </a:r>
            <a:r>
              <a:rPr lang="en-US" sz="1200" dirty="0" smtClean="0">
                <a:solidFill>
                  <a:schemeClr val="bg1"/>
                </a:solidFill>
                <a:latin typeface="Calibri" panose="020F0502020204030204" pitchFamily="34" charset="0"/>
                <a:cs typeface="Calibri" panose="020F0502020204030204" pitchFamily="34" charset="0"/>
              </a:rPr>
              <a:t> </a:t>
            </a:r>
            <a:r>
              <a:rPr lang="ru-RU" sz="1200" dirty="0" smtClean="0">
                <a:solidFill>
                  <a:schemeClr val="bg1"/>
                </a:solidFill>
                <a:latin typeface="Calibri" panose="020F0502020204030204" pitchFamily="34" charset="0"/>
                <a:cs typeface="Calibri" panose="020F0502020204030204" pitchFamily="34" charset="0"/>
              </a:rPr>
              <a:t>Величина неопределенности установлена на уровне</a:t>
            </a:r>
            <a:r>
              <a:rPr lang="en-US" sz="1200" dirty="0" smtClean="0">
                <a:solidFill>
                  <a:schemeClr val="bg1"/>
                </a:solidFill>
                <a:latin typeface="Calibri" panose="020F0502020204030204" pitchFamily="34" charset="0"/>
                <a:cs typeface="Calibri" panose="020F0502020204030204" pitchFamily="34" charset="0"/>
              </a:rPr>
              <a:t> </a:t>
            </a:r>
            <a:r>
              <a:rPr lang="en-US" sz="1200" dirty="0">
                <a:solidFill>
                  <a:schemeClr val="bg1"/>
                </a:solidFill>
                <a:latin typeface="Calibri" panose="020F0502020204030204" pitchFamily="34" charset="0"/>
                <a:cs typeface="Calibri" panose="020F0502020204030204" pitchFamily="34" charset="0"/>
              </a:rPr>
              <a:t>+/- 20 </a:t>
            </a:r>
            <a:r>
              <a:rPr lang="ru-RU" sz="1200" dirty="0" smtClean="0">
                <a:solidFill>
                  <a:schemeClr val="bg1"/>
                </a:solidFill>
                <a:latin typeface="Calibri" panose="020F0502020204030204" pitchFamily="34" charset="0"/>
                <a:cs typeface="Calibri" panose="020F0502020204030204" pitchFamily="34" charset="0"/>
              </a:rPr>
              <a:t>процентов</a:t>
            </a:r>
            <a:r>
              <a:rPr lang="en-US" sz="1200" dirty="0" smtClean="0">
                <a:solidFill>
                  <a:schemeClr val="bg1"/>
                </a:solidFill>
                <a:latin typeface="Calibri" panose="020F0502020204030204" pitchFamily="34" charset="0"/>
                <a:cs typeface="Calibri" panose="020F0502020204030204" pitchFamily="34" charset="0"/>
              </a:rPr>
              <a:t>, </a:t>
            </a:r>
            <a:r>
              <a:rPr lang="ru-RU" sz="1200" dirty="0" smtClean="0">
                <a:solidFill>
                  <a:schemeClr val="bg1"/>
                </a:solidFill>
                <a:latin typeface="Calibri" panose="020F0502020204030204" pitchFamily="34" charset="0"/>
                <a:cs typeface="Calibri" panose="020F0502020204030204" pitchFamily="34" charset="0"/>
              </a:rPr>
              <a:t>кроме некоторых параметров, которые представляют критическую неопределенность.</a:t>
            </a:r>
            <a:r>
              <a:rPr lang="en-US" sz="1200" dirty="0" smtClean="0">
                <a:solidFill>
                  <a:schemeClr val="bg1"/>
                </a:solidFill>
                <a:latin typeface="Calibri" panose="020F0502020204030204" pitchFamily="34" charset="0"/>
                <a:cs typeface="Calibri" panose="020F0502020204030204" pitchFamily="34" charset="0"/>
              </a:rPr>
              <a:t> </a:t>
            </a:r>
            <a:endParaRPr lang="en-US" sz="1200" dirty="0">
              <a:solidFill>
                <a:schemeClr val="bg1"/>
              </a:solidFill>
              <a:latin typeface="Calibri" panose="020F0502020204030204" pitchFamily="34" charset="0"/>
              <a:cs typeface="Calibri" panose="020F0502020204030204" pitchFamily="34" charset="0"/>
            </a:endParaRPr>
          </a:p>
          <a:p>
            <a:endParaRPr lang="en-US" sz="1200" dirty="0">
              <a:solidFill>
                <a:schemeClr val="bg1"/>
              </a:solidFill>
              <a:latin typeface="Calibri" panose="020F0502020204030204" pitchFamily="34" charset="0"/>
              <a:cs typeface="Calibri" panose="020F0502020204030204" pitchFamily="34" charset="0"/>
            </a:endParaRPr>
          </a:p>
          <a:p>
            <a:pPr marL="171450" indent="-171450">
              <a:buFontTx/>
              <a:buChar char="-"/>
            </a:pPr>
            <a:endParaRPr lang="en-US" sz="1200" dirty="0">
              <a:solidFill>
                <a:schemeClr val="bg1"/>
              </a:solidFill>
              <a:latin typeface="Calibri" panose="020F0502020204030204" pitchFamily="34" charset="0"/>
              <a:cs typeface="Calibri" panose="020F0502020204030204" pitchFamily="34" charset="0"/>
            </a:endParaRPr>
          </a:p>
          <a:p>
            <a:pPr marL="171450" indent="-171450">
              <a:buFontTx/>
              <a:buChar char="-"/>
            </a:pPr>
            <a:endParaRPr lang="en-US" sz="1200" dirty="0">
              <a:solidFill>
                <a:schemeClr val="bg1"/>
              </a:solidFill>
              <a:latin typeface="Calibri" panose="020F0502020204030204" pitchFamily="34" charset="0"/>
              <a:cs typeface="Calibri" panose="020F0502020204030204" pitchFamily="34" charset="0"/>
            </a:endParaRPr>
          </a:p>
          <a:p>
            <a:endParaRPr lang="en-US" sz="1200" dirty="0">
              <a:solidFill>
                <a:schemeClr val="bg1"/>
              </a:solidFill>
              <a:latin typeface="Calibri" panose="020F0502020204030204" pitchFamily="34" charset="0"/>
              <a:cs typeface="Calibri" panose="020F0502020204030204" pitchFamily="34" charset="0"/>
            </a:endParaRPr>
          </a:p>
          <a:p>
            <a:endParaRPr lang="en-US" sz="1200" dirty="0">
              <a:solidFill>
                <a:schemeClr val="bg1"/>
              </a:solidFill>
              <a:latin typeface="Calibri" panose="020F0502020204030204" pitchFamily="34" charset="0"/>
              <a:cs typeface="Calibri" panose="020F0502020204030204" pitchFamily="34" charset="0"/>
            </a:endParaRPr>
          </a:p>
          <a:p>
            <a:endParaRPr lang="en-US" sz="1200" dirty="0">
              <a:latin typeface="Calibri" panose="020F0502020204030204" pitchFamily="34" charset="0"/>
              <a:cs typeface="Calibri" panose="020F0502020204030204" pitchFamily="34" charset="0"/>
            </a:endParaRPr>
          </a:p>
        </p:txBody>
      </p:sp>
      <p:sp>
        <p:nvSpPr>
          <p:cNvPr id="4" name="Footer Placeholder 3">
            <a:extLst>
              <a:ext uri="{FF2B5EF4-FFF2-40B4-BE49-F238E27FC236}">
                <a16:creationId xmlns="" xmlns:a16="http://schemas.microsoft.com/office/drawing/2014/main" id="{F51DFA95-ECB2-4A8E-BB7C-F269723E4A15}"/>
              </a:ext>
            </a:extLst>
          </p:cNvPr>
          <p:cNvSpPr>
            <a:spLocks noGrp="1"/>
          </p:cNvSpPr>
          <p:nvPr>
            <p:ph type="ftr" sz="quarter" idx="3"/>
          </p:nvPr>
        </p:nvSpPr>
        <p:spPr>
          <a:xfrm>
            <a:off x="468085" y="6280579"/>
            <a:ext cx="4806044" cy="365125"/>
          </a:xfrm>
        </p:spPr>
        <p:txBody>
          <a:bodyPr/>
          <a:lstStyle/>
          <a:p>
            <a:r>
              <a:rPr lang="ru-RU" dirty="0" smtClean="0">
                <a:latin typeface="Calibri" panose="020F0502020204030204" pitchFamily="34" charset="0"/>
                <a:cs typeface="Calibri" panose="020F0502020204030204" pitchFamily="34" charset="0"/>
              </a:rPr>
              <a:t>Руководство по использованию средства оценки кадровых ресурсов в контексте </a:t>
            </a:r>
            <a:r>
              <a:rPr lang="en-US" dirty="0" smtClean="0">
                <a:latin typeface="Calibri" panose="020F0502020204030204" pitchFamily="34" charset="0"/>
                <a:cs typeface="Calibri" panose="020F0502020204030204" pitchFamily="34" charset="0"/>
              </a:rPr>
              <a:t>Covid-19</a:t>
            </a:r>
            <a:endParaRPr lang="en-US" dirty="0">
              <a:latin typeface="Calibri" panose="020F0502020204030204" pitchFamily="34" charset="0"/>
              <a:cs typeface="Calibri" panose="020F0502020204030204" pitchFamily="34" charset="0"/>
            </a:endParaRPr>
          </a:p>
        </p:txBody>
      </p:sp>
      <p:sp>
        <p:nvSpPr>
          <p:cNvPr id="5" name="Slide Number Placeholder 4">
            <a:extLst>
              <a:ext uri="{FF2B5EF4-FFF2-40B4-BE49-F238E27FC236}">
                <a16:creationId xmlns="" xmlns:a16="http://schemas.microsoft.com/office/drawing/2014/main" id="{DFA9DDFB-1699-470B-8FBC-48E94AD6BA50}"/>
              </a:ext>
            </a:extLst>
          </p:cNvPr>
          <p:cNvSpPr>
            <a:spLocks noGrp="1"/>
          </p:cNvSpPr>
          <p:nvPr>
            <p:ph type="sldNum" sz="quarter" idx="4"/>
          </p:nvPr>
        </p:nvSpPr>
        <p:spPr/>
        <p:txBody>
          <a:bodyPr/>
          <a:lstStyle/>
          <a:p>
            <a:fld id="{7698B45C-09C7-497B-9261-07F290CB2D4C}" type="slidenum">
              <a:rPr lang="en-US" smtClean="0">
                <a:latin typeface="Calibri" panose="020F0502020204030204" pitchFamily="34" charset="0"/>
                <a:cs typeface="Calibri" panose="020F0502020204030204" pitchFamily="34" charset="0"/>
              </a:rPr>
              <a:t>4</a:t>
            </a:fld>
            <a:endParaRPr lang="en-US" dirty="0">
              <a:latin typeface="Calibri" panose="020F0502020204030204" pitchFamily="34" charset="0"/>
              <a:cs typeface="Calibri" panose="020F0502020204030204" pitchFamily="34" charset="0"/>
            </a:endParaRPr>
          </a:p>
        </p:txBody>
      </p:sp>
      <p:pic>
        <p:nvPicPr>
          <p:cNvPr id="10" name="Picture 9">
            <a:extLst>
              <a:ext uri="{FF2B5EF4-FFF2-40B4-BE49-F238E27FC236}">
                <a16:creationId xmlns="" xmlns:a16="http://schemas.microsoft.com/office/drawing/2014/main" id="{EA7D3081-4969-D844-8180-0B136EEE3CD7}"/>
              </a:ext>
            </a:extLst>
          </p:cNvPr>
          <p:cNvPicPr>
            <a:picLocks noChangeAspect="1"/>
          </p:cNvPicPr>
          <p:nvPr/>
        </p:nvPicPr>
        <p:blipFill>
          <a:blip r:embed="rId3"/>
          <a:stretch>
            <a:fillRect/>
          </a:stretch>
        </p:blipFill>
        <p:spPr>
          <a:xfrm>
            <a:off x="3688689" y="1326231"/>
            <a:ext cx="4978504" cy="3232117"/>
          </a:xfrm>
          <a:prstGeom prst="rect">
            <a:avLst/>
          </a:prstGeom>
        </p:spPr>
      </p:pic>
      <p:pic>
        <p:nvPicPr>
          <p:cNvPr id="13" name="Picture 12">
            <a:extLst>
              <a:ext uri="{FF2B5EF4-FFF2-40B4-BE49-F238E27FC236}">
                <a16:creationId xmlns="" xmlns:a16="http://schemas.microsoft.com/office/drawing/2014/main" id="{8210A6FE-1D6D-6A41-AAC7-6EBA2797E705}"/>
              </a:ext>
            </a:extLst>
          </p:cNvPr>
          <p:cNvPicPr>
            <a:picLocks noChangeAspect="1"/>
          </p:cNvPicPr>
          <p:nvPr/>
        </p:nvPicPr>
        <p:blipFill>
          <a:blip r:embed="rId4"/>
          <a:stretch>
            <a:fillRect/>
          </a:stretch>
        </p:blipFill>
        <p:spPr>
          <a:xfrm>
            <a:off x="3867563" y="2489635"/>
            <a:ext cx="4571999" cy="1827927"/>
          </a:xfrm>
          <a:prstGeom prst="rect">
            <a:avLst/>
          </a:prstGeom>
        </p:spPr>
      </p:pic>
      <p:sp>
        <p:nvSpPr>
          <p:cNvPr id="18" name="Content Placeholder 2">
            <a:extLst>
              <a:ext uri="{FF2B5EF4-FFF2-40B4-BE49-F238E27FC236}">
                <a16:creationId xmlns="" xmlns:a16="http://schemas.microsoft.com/office/drawing/2014/main" id="{DA5CA14F-682F-0848-9933-53D1986149CB}"/>
              </a:ext>
            </a:extLst>
          </p:cNvPr>
          <p:cNvSpPr txBox="1">
            <a:spLocks/>
          </p:cNvSpPr>
          <p:nvPr/>
        </p:nvSpPr>
        <p:spPr bwMode="invGray">
          <a:xfrm>
            <a:off x="3896471" y="4659598"/>
            <a:ext cx="5073357" cy="1495792"/>
          </a:xfrm>
          <a:prstGeom prst="rect">
            <a:avLst/>
          </a:prstGeom>
        </p:spPr>
        <p:txBody>
          <a:bodyPr vert="horz" lIns="18000" tIns="0" rIns="18000" bIns="0" rtlCol="0">
            <a:noAutofit/>
          </a:bodyPr>
          <a:lstStyle>
            <a:lvl1pPr marL="0" indent="0" algn="l" defTabSz="685800" rtl="0" eaLnBrk="1" latinLnBrk="0" hangingPunct="1">
              <a:lnSpc>
                <a:spcPct val="110000"/>
              </a:lnSpc>
              <a:spcBef>
                <a:spcPts val="750"/>
              </a:spcBef>
              <a:spcAft>
                <a:spcPts val="450"/>
              </a:spcAft>
              <a:buClr>
                <a:schemeClr val="bg1"/>
              </a:buClr>
              <a:buSzPct val="80000"/>
              <a:buFont typeface="Wingdings" charset="2"/>
              <a:buNone/>
              <a:defRPr sz="1800" b="0" kern="1200">
                <a:solidFill>
                  <a:schemeClr val="tx1"/>
                </a:solidFill>
                <a:latin typeface="Arial" charset="0"/>
                <a:ea typeface="Arial" charset="0"/>
                <a:cs typeface="Arial" charset="0"/>
              </a:defRPr>
            </a:lvl1pPr>
            <a:lvl2pPr marL="557213" indent="-214313" algn="l" defTabSz="685800" rtl="0" eaLnBrk="1" latinLnBrk="0" hangingPunct="1">
              <a:lnSpc>
                <a:spcPct val="110000"/>
              </a:lnSpc>
              <a:spcBef>
                <a:spcPts val="375"/>
              </a:spcBef>
              <a:spcAft>
                <a:spcPts val="450"/>
              </a:spcAft>
              <a:buClr>
                <a:schemeClr val="bg1"/>
              </a:buClr>
              <a:buSzPct val="100000"/>
              <a:buFont typeface="Wingdings" charset="2"/>
              <a:buChar char="§"/>
              <a:defRPr sz="1050" kern="1200">
                <a:solidFill>
                  <a:schemeClr val="bg1"/>
                </a:solidFill>
                <a:latin typeface="Arial" charset="0"/>
                <a:ea typeface="Arial" charset="0"/>
                <a:cs typeface="Arial" charset="0"/>
              </a:defRPr>
            </a:lvl2pPr>
            <a:lvl3pPr marL="620315" indent="-214313" algn="l" defTabSz="685800" rtl="0" eaLnBrk="1" latinLnBrk="0" hangingPunct="1">
              <a:lnSpc>
                <a:spcPct val="110000"/>
              </a:lnSpc>
              <a:spcBef>
                <a:spcPts val="375"/>
              </a:spcBef>
              <a:spcAft>
                <a:spcPts val="450"/>
              </a:spcAft>
              <a:buClr>
                <a:schemeClr val="bg1"/>
              </a:buClr>
              <a:buSzPct val="100000"/>
              <a:buFont typeface="Arial" panose="020B0604020202020204" pitchFamily="34" charset="0"/>
              <a:buChar char="•"/>
              <a:defRPr sz="1050" kern="1200">
                <a:solidFill>
                  <a:schemeClr val="bg1"/>
                </a:solidFill>
                <a:latin typeface="Arial" charset="0"/>
                <a:ea typeface="Arial" charset="0"/>
                <a:cs typeface="Arial" charset="0"/>
              </a:defRPr>
            </a:lvl3pPr>
            <a:lvl4pPr marL="884635" indent="-214313" algn="l" defTabSz="685800" rtl="0" eaLnBrk="1" latinLnBrk="0" hangingPunct="1">
              <a:lnSpc>
                <a:spcPct val="110000"/>
              </a:lnSpc>
              <a:spcBef>
                <a:spcPts val="375"/>
              </a:spcBef>
              <a:spcAft>
                <a:spcPts val="450"/>
              </a:spcAft>
              <a:buClr>
                <a:schemeClr val="bg1"/>
              </a:buClr>
              <a:buSzPct val="100000"/>
              <a:buFont typeface="Arial" panose="020B0604020202020204" pitchFamily="34" charset="0"/>
              <a:buChar char="•"/>
              <a:tabLst>
                <a:tab pos="806054" algn="l"/>
              </a:tabLst>
              <a:defRPr sz="1050" kern="1200">
                <a:solidFill>
                  <a:schemeClr val="bg1"/>
                </a:solidFill>
                <a:latin typeface="Arial" charset="0"/>
                <a:ea typeface="Arial" charset="0"/>
                <a:cs typeface="Arial" charset="0"/>
              </a:defRPr>
            </a:lvl4pPr>
            <a:lvl5pPr marL="1212056" indent="-269081" algn="l" defTabSz="685800" rtl="0" eaLnBrk="1" latinLnBrk="0" hangingPunct="1">
              <a:lnSpc>
                <a:spcPct val="110000"/>
              </a:lnSpc>
              <a:spcBef>
                <a:spcPts val="375"/>
              </a:spcBef>
              <a:spcAft>
                <a:spcPts val="450"/>
              </a:spcAft>
              <a:buClr>
                <a:schemeClr val="bg1"/>
              </a:buClr>
              <a:buSzPct val="100000"/>
              <a:buFont typeface="Arial" panose="020B0604020202020204" pitchFamily="34" charset="0"/>
              <a:buChar char="•"/>
              <a:defRPr sz="1050" kern="1200">
                <a:solidFill>
                  <a:schemeClr val="bg1"/>
                </a:solidFill>
                <a:latin typeface="Arial" charset="0"/>
                <a:ea typeface="Arial" charset="0"/>
                <a:cs typeface="Arial" charset="0"/>
              </a:defRPr>
            </a:lvl5pPr>
            <a:lvl6pPr marL="1546622" indent="-269081" algn="l" defTabSz="685800" rtl="0" eaLnBrk="1" latinLnBrk="0" hangingPunct="1">
              <a:lnSpc>
                <a:spcPct val="90000"/>
              </a:lnSpc>
              <a:spcBef>
                <a:spcPts val="375"/>
              </a:spcBef>
              <a:buClr>
                <a:schemeClr val="bg1"/>
              </a:buClr>
              <a:buFont typeface="Arial" panose="020B0604020202020204" pitchFamily="34" charset="0"/>
              <a:buChar char="•"/>
              <a:defRPr sz="1050" kern="1200">
                <a:solidFill>
                  <a:schemeClr val="bg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itchFamily="34" charset="0"/>
              <a:buChar char="•"/>
              <a:defRPr sz="1350" kern="1200">
                <a:solidFill>
                  <a:schemeClr val="tx1"/>
                </a:solidFill>
                <a:latin typeface="+mn-lt"/>
                <a:ea typeface="+mn-ea"/>
                <a:cs typeface="+mn-cs"/>
              </a:defRPr>
            </a:lvl9pPr>
          </a:lstStyle>
          <a:p>
            <a:pPr>
              <a:lnSpc>
                <a:spcPct val="100000"/>
              </a:lnSpc>
              <a:spcBef>
                <a:spcPts val="0"/>
              </a:spcBef>
              <a:spcAft>
                <a:spcPts val="600"/>
              </a:spcAft>
            </a:pPr>
            <a:r>
              <a:rPr lang="ru-RU" sz="1200" dirty="0" smtClean="0">
                <a:solidFill>
                  <a:schemeClr val="bg1"/>
                </a:solidFill>
                <a:latin typeface="Calibri" panose="020F0502020204030204" pitchFamily="34" charset="0"/>
                <a:cs typeface="Calibri" panose="020F0502020204030204" pitchFamily="34" charset="0"/>
              </a:rPr>
              <a:t>Изменения в их значениях серьезно повлияют на расчетную численность сотрудников. Это такие параметры как</a:t>
            </a:r>
            <a:r>
              <a:rPr lang="en-US" sz="1200" dirty="0" smtClean="0">
                <a:solidFill>
                  <a:schemeClr val="bg1"/>
                </a:solidFill>
                <a:latin typeface="Calibri" panose="020F0502020204030204" pitchFamily="34" charset="0"/>
                <a:cs typeface="Calibri" panose="020F0502020204030204" pitchFamily="34" charset="0"/>
              </a:rPr>
              <a:t>:</a:t>
            </a:r>
            <a:endParaRPr lang="en-US" sz="1200" dirty="0">
              <a:solidFill>
                <a:schemeClr val="bg1"/>
              </a:solidFill>
              <a:latin typeface="Calibri" panose="020F0502020204030204" pitchFamily="34" charset="0"/>
              <a:cs typeface="Calibri" panose="020F0502020204030204" pitchFamily="34" charset="0"/>
            </a:endParaRPr>
          </a:p>
          <a:p>
            <a:pPr marL="171450" indent="-171450">
              <a:lnSpc>
                <a:spcPct val="100000"/>
              </a:lnSpc>
              <a:spcBef>
                <a:spcPts val="0"/>
              </a:spcBef>
              <a:spcAft>
                <a:spcPts val="300"/>
              </a:spcAft>
              <a:buFontTx/>
              <a:buChar char="-"/>
            </a:pPr>
            <a:r>
              <a:rPr lang="ru-RU" sz="1200" dirty="0" smtClean="0">
                <a:solidFill>
                  <a:schemeClr val="bg1"/>
                </a:solidFill>
                <a:latin typeface="Calibri" panose="020F0502020204030204" pitchFamily="34" charset="0"/>
                <a:cs typeface="Calibri" panose="020F0502020204030204" pitchFamily="34" charset="0"/>
              </a:rPr>
              <a:t>Процент интервью, для которых требуется поездка</a:t>
            </a:r>
            <a:endParaRPr lang="en-US" sz="1200" dirty="0">
              <a:solidFill>
                <a:schemeClr val="bg1"/>
              </a:solidFill>
              <a:latin typeface="Calibri" panose="020F0502020204030204" pitchFamily="34" charset="0"/>
              <a:cs typeface="Calibri" panose="020F0502020204030204" pitchFamily="34" charset="0"/>
            </a:endParaRPr>
          </a:p>
          <a:p>
            <a:pPr marL="171450" indent="-171450">
              <a:lnSpc>
                <a:spcPct val="100000"/>
              </a:lnSpc>
              <a:spcBef>
                <a:spcPts val="0"/>
              </a:spcBef>
              <a:spcAft>
                <a:spcPts val="300"/>
              </a:spcAft>
              <a:buFontTx/>
              <a:buChar char="-"/>
            </a:pPr>
            <a:r>
              <a:rPr lang="ru-RU" sz="1200" dirty="0" smtClean="0">
                <a:solidFill>
                  <a:schemeClr val="bg1"/>
                </a:solidFill>
                <a:latin typeface="Calibri" panose="020F0502020204030204" pitchFamily="34" charset="0"/>
                <a:cs typeface="Calibri" panose="020F0502020204030204" pitchFamily="34" charset="0"/>
              </a:rPr>
              <a:t>Процент поездок, совершаемых в сельскую местность</a:t>
            </a:r>
            <a:endParaRPr lang="en-US" sz="1200" dirty="0">
              <a:solidFill>
                <a:schemeClr val="bg1"/>
              </a:solidFill>
              <a:latin typeface="Calibri" panose="020F0502020204030204" pitchFamily="34" charset="0"/>
              <a:cs typeface="Calibri" panose="020F0502020204030204" pitchFamily="34" charset="0"/>
            </a:endParaRPr>
          </a:p>
          <a:p>
            <a:pPr marL="171450" indent="-171450">
              <a:lnSpc>
                <a:spcPct val="100000"/>
              </a:lnSpc>
              <a:spcBef>
                <a:spcPts val="0"/>
              </a:spcBef>
              <a:spcAft>
                <a:spcPts val="300"/>
              </a:spcAft>
              <a:buFontTx/>
              <a:buChar char="-"/>
            </a:pPr>
            <a:r>
              <a:rPr lang="ru-RU" sz="1200" dirty="0" smtClean="0">
                <a:solidFill>
                  <a:schemeClr val="bg1"/>
                </a:solidFill>
                <a:latin typeface="Calibri" panose="020F0502020204030204" pitchFamily="34" charset="0"/>
                <a:cs typeface="Calibri" panose="020F0502020204030204" pitchFamily="34" charset="0"/>
              </a:rPr>
              <a:t>Продолжительность интервью, проводимых в целях ежедневного мониторинга</a:t>
            </a:r>
            <a:endParaRPr lang="en-US" sz="1200" dirty="0">
              <a:solidFill>
                <a:schemeClr val="bg1"/>
              </a:solidFill>
              <a:latin typeface="Calibri" panose="020F0502020204030204" pitchFamily="34" charset="0"/>
              <a:cs typeface="Calibri" panose="020F0502020204030204" pitchFamily="34" charset="0"/>
            </a:endParaRPr>
          </a:p>
          <a:p>
            <a:pPr marL="171450" indent="-171450">
              <a:lnSpc>
                <a:spcPct val="100000"/>
              </a:lnSpc>
              <a:spcBef>
                <a:spcPts val="0"/>
              </a:spcBef>
              <a:spcAft>
                <a:spcPts val="300"/>
              </a:spcAft>
              <a:buFontTx/>
              <a:buChar char="-"/>
            </a:pPr>
            <a:r>
              <a:rPr lang="ru-RU" sz="1200" dirty="0" smtClean="0">
                <a:solidFill>
                  <a:schemeClr val="bg1"/>
                </a:solidFill>
                <a:latin typeface="Calibri" panose="020F0502020204030204" pitchFamily="34" charset="0"/>
                <a:cs typeface="Calibri" panose="020F0502020204030204" pitchFamily="34" charset="0"/>
              </a:rPr>
              <a:t>Время на обновление статуса контакта в базе данных</a:t>
            </a:r>
            <a:r>
              <a:rPr lang="en-US" sz="1200" dirty="0" smtClean="0">
                <a:solidFill>
                  <a:schemeClr val="bg1"/>
                </a:solidFill>
                <a:latin typeface="Calibri" panose="020F0502020204030204" pitchFamily="34" charset="0"/>
                <a:cs typeface="Calibri" panose="020F0502020204030204" pitchFamily="34" charset="0"/>
              </a:rPr>
              <a:t>.</a:t>
            </a:r>
            <a:endParaRPr lang="en-US" sz="1200" dirty="0">
              <a:solidFill>
                <a:schemeClr val="bg1"/>
              </a:solidFill>
              <a:latin typeface="Calibri" panose="020F0502020204030204" pitchFamily="34" charset="0"/>
              <a:cs typeface="Calibri" panose="020F0502020204030204" pitchFamily="34" charset="0"/>
            </a:endParaRPr>
          </a:p>
          <a:p>
            <a:pPr>
              <a:lnSpc>
                <a:spcPct val="100000"/>
              </a:lnSpc>
              <a:spcBef>
                <a:spcPts val="0"/>
              </a:spcBef>
              <a:spcAft>
                <a:spcPts val="600"/>
              </a:spcAft>
            </a:pPr>
            <a:r>
              <a:rPr lang="ru-RU" sz="1200" dirty="0" smtClean="0">
                <a:solidFill>
                  <a:schemeClr val="bg1"/>
                </a:solidFill>
                <a:latin typeface="Calibri" panose="020F0502020204030204" pitchFamily="34" charset="0"/>
                <a:cs typeface="Calibri" panose="020F0502020204030204" pitchFamily="34" charset="0"/>
              </a:rPr>
              <a:t>Эти значения определяются в рабочем листе </a:t>
            </a:r>
            <a:r>
              <a:rPr lang="en-US" sz="1200" b="1" dirty="0" smtClean="0">
                <a:solidFill>
                  <a:schemeClr val="bg1"/>
                </a:solidFill>
                <a:latin typeface="Calibri" panose="020F0502020204030204" pitchFamily="34" charset="0"/>
                <a:cs typeface="Calibri" panose="020F0502020204030204" pitchFamily="34" charset="0"/>
              </a:rPr>
              <a:t>Parameters</a:t>
            </a:r>
            <a:r>
              <a:rPr lang="en-US" sz="1200" dirty="0" smtClean="0">
                <a:solidFill>
                  <a:schemeClr val="bg1"/>
                </a:solidFill>
                <a:latin typeface="Calibri" panose="020F0502020204030204" pitchFamily="34" charset="0"/>
                <a:cs typeface="Calibri" panose="020F0502020204030204" pitchFamily="34" charset="0"/>
              </a:rPr>
              <a:t> </a:t>
            </a:r>
            <a:r>
              <a:rPr lang="ru-RU" sz="1200" dirty="0" smtClean="0">
                <a:solidFill>
                  <a:schemeClr val="bg1"/>
                </a:solidFill>
                <a:latin typeface="Calibri" panose="020F0502020204030204" pitchFamily="34" charset="0"/>
                <a:cs typeface="Calibri" panose="020F0502020204030204" pitchFamily="34" charset="0"/>
              </a:rPr>
              <a:t>(«Параметры»</a:t>
            </a:r>
            <a:endParaRPr lang="en-US" sz="1200" dirty="0">
              <a:solidFill>
                <a:schemeClr val="bg1"/>
              </a:solidFill>
              <a:latin typeface="Calibri" panose="020F0502020204030204" pitchFamily="34" charset="0"/>
              <a:cs typeface="Calibri" panose="020F0502020204030204" pitchFamily="34" charset="0"/>
            </a:endParaRPr>
          </a:p>
          <a:p>
            <a:endParaRPr lang="en-US" sz="1200" dirty="0">
              <a:solidFill>
                <a:schemeClr val="bg1"/>
              </a:solidFill>
              <a:latin typeface="Calibri" panose="020F0502020204030204" pitchFamily="34" charset="0"/>
              <a:cs typeface="Calibri" panose="020F0502020204030204" pitchFamily="34" charset="0"/>
            </a:endParaRPr>
          </a:p>
          <a:p>
            <a:endParaRPr lang="en-US" sz="1200" dirty="0">
              <a:latin typeface="Calibri" panose="020F0502020204030204" pitchFamily="34" charset="0"/>
              <a:cs typeface="Calibri" panose="020F0502020204030204" pitchFamily="34" charset="0"/>
            </a:endParaRPr>
          </a:p>
        </p:txBody>
      </p:sp>
      <p:cxnSp>
        <p:nvCxnSpPr>
          <p:cNvPr id="8" name="Straight Arrow Connector 7">
            <a:extLst>
              <a:ext uri="{FF2B5EF4-FFF2-40B4-BE49-F238E27FC236}">
                <a16:creationId xmlns="" xmlns:a16="http://schemas.microsoft.com/office/drawing/2014/main" id="{F42AF523-EC18-A34E-8143-AEDA380DF03B}"/>
              </a:ext>
            </a:extLst>
          </p:cNvPr>
          <p:cNvCxnSpPr>
            <a:cxnSpLocks/>
          </p:cNvCxnSpPr>
          <p:nvPr/>
        </p:nvCxnSpPr>
        <p:spPr>
          <a:xfrm flipV="1">
            <a:off x="3102828" y="2006600"/>
            <a:ext cx="647905" cy="935691"/>
          </a:xfrm>
          <a:prstGeom prst="straightConnector1">
            <a:avLst/>
          </a:prstGeom>
          <a:ln w="25400">
            <a:solidFill>
              <a:srgbClr val="FFFF00"/>
            </a:solidFill>
            <a:tailEnd type="arrow" w="lg"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0652987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EAEF8C6B-4628-4440-B8E4-73EE9AA58693}"/>
              </a:ext>
            </a:extLst>
          </p:cNvPr>
          <p:cNvSpPr>
            <a:spLocks noGrp="1"/>
          </p:cNvSpPr>
          <p:nvPr>
            <p:ph type="title"/>
          </p:nvPr>
        </p:nvSpPr>
        <p:spPr>
          <a:xfrm>
            <a:off x="630000" y="360000"/>
            <a:ext cx="5828857" cy="1044610"/>
          </a:xfrm>
        </p:spPr>
        <p:txBody>
          <a:bodyPr/>
          <a:lstStyle/>
          <a:p>
            <a:r>
              <a:rPr lang="ru-RU" dirty="0" smtClean="0">
                <a:latin typeface="Calibri" panose="020F0502020204030204" pitchFamily="34" charset="0"/>
                <a:cs typeface="Calibri" panose="020F0502020204030204" pitchFamily="34" charset="0"/>
              </a:rPr>
              <a:t>Изменение параметров</a:t>
            </a:r>
            <a:endParaRPr lang="en-US" dirty="0">
              <a:latin typeface="Calibri" panose="020F0502020204030204" pitchFamily="34" charset="0"/>
              <a:cs typeface="Calibri" panose="020F0502020204030204" pitchFamily="34" charset="0"/>
            </a:endParaRPr>
          </a:p>
        </p:txBody>
      </p:sp>
      <p:sp>
        <p:nvSpPr>
          <p:cNvPr id="3" name="Content Placeholder 2">
            <a:extLst>
              <a:ext uri="{FF2B5EF4-FFF2-40B4-BE49-F238E27FC236}">
                <a16:creationId xmlns="" xmlns:a16="http://schemas.microsoft.com/office/drawing/2014/main" id="{039DF72C-59D0-40C1-9FC6-9AC0BDBEFBFA}"/>
              </a:ext>
            </a:extLst>
          </p:cNvPr>
          <p:cNvSpPr>
            <a:spLocks noGrp="1"/>
          </p:cNvSpPr>
          <p:nvPr>
            <p:ph idx="1"/>
          </p:nvPr>
        </p:nvSpPr>
        <p:spPr>
          <a:xfrm>
            <a:off x="269631" y="1296980"/>
            <a:ext cx="4448908" cy="4646619"/>
          </a:xfrm>
        </p:spPr>
        <p:txBody>
          <a:bodyPr/>
          <a:lstStyle/>
          <a:p>
            <a:pPr>
              <a:lnSpc>
                <a:spcPct val="100000"/>
              </a:lnSpc>
              <a:spcBef>
                <a:spcPts val="0"/>
              </a:spcBef>
              <a:spcAft>
                <a:spcPts val="600"/>
              </a:spcAft>
            </a:pPr>
            <a:r>
              <a:rPr lang="ru-RU" sz="1200" dirty="0" smtClean="0">
                <a:solidFill>
                  <a:schemeClr val="bg1"/>
                </a:solidFill>
                <a:latin typeface="Calibri" panose="020F0502020204030204" pitchFamily="34" charset="0"/>
                <a:cs typeface="Calibri" panose="020F0502020204030204" pitchFamily="34" charset="0"/>
              </a:rPr>
              <a:t>Для повышенного уровня отслеживания контактов значения, заданные в рабочем листе </a:t>
            </a:r>
            <a:r>
              <a:rPr lang="en-US" sz="1200" b="1" dirty="0" smtClean="0">
                <a:solidFill>
                  <a:schemeClr val="bg1"/>
                </a:solidFill>
                <a:latin typeface="Calibri" panose="020F0502020204030204" pitchFamily="34" charset="0"/>
                <a:cs typeface="Calibri" panose="020F0502020204030204" pitchFamily="34" charset="0"/>
              </a:rPr>
              <a:t>Parameters</a:t>
            </a:r>
            <a:r>
              <a:rPr lang="ru-RU" sz="1200" b="1" dirty="0" smtClean="0">
                <a:solidFill>
                  <a:schemeClr val="bg1"/>
                </a:solidFill>
                <a:latin typeface="Calibri" panose="020F0502020204030204" pitchFamily="34" charset="0"/>
                <a:cs typeface="Calibri" panose="020F0502020204030204" pitchFamily="34" charset="0"/>
              </a:rPr>
              <a:t> («Параметры»)</a:t>
            </a:r>
            <a:r>
              <a:rPr lang="ru-RU" sz="1200" dirty="0" smtClean="0">
                <a:solidFill>
                  <a:schemeClr val="bg1"/>
                </a:solidFill>
                <a:latin typeface="Calibri" panose="020F0502020204030204" pitchFamily="34" charset="0"/>
                <a:cs typeface="Calibri" panose="020F0502020204030204" pitchFamily="34" charset="0"/>
              </a:rPr>
              <a:t>, можно пересмотреть, чтобы привести их в соответствие с местными обстоятельствами. Есть три вида таких параметров</a:t>
            </a:r>
            <a:r>
              <a:rPr lang="en-US" sz="1200" dirty="0" smtClean="0">
                <a:solidFill>
                  <a:schemeClr val="bg1"/>
                </a:solidFill>
                <a:latin typeface="Calibri" panose="020F0502020204030204" pitchFamily="34" charset="0"/>
                <a:cs typeface="Calibri" panose="020F0502020204030204" pitchFamily="34" charset="0"/>
              </a:rPr>
              <a:t>:</a:t>
            </a:r>
            <a:endParaRPr lang="en-US" sz="1200" dirty="0">
              <a:solidFill>
                <a:schemeClr val="bg1"/>
              </a:solidFill>
              <a:latin typeface="Calibri" panose="020F0502020204030204" pitchFamily="34" charset="0"/>
              <a:cs typeface="Calibri" panose="020F0502020204030204" pitchFamily="34" charset="0"/>
            </a:endParaRPr>
          </a:p>
          <a:p>
            <a:pPr>
              <a:lnSpc>
                <a:spcPct val="100000"/>
              </a:lnSpc>
              <a:spcBef>
                <a:spcPts val="0"/>
              </a:spcBef>
              <a:spcAft>
                <a:spcPts val="600"/>
              </a:spcAft>
            </a:pPr>
            <a:r>
              <a:rPr lang="ru-RU" sz="1200" dirty="0" smtClean="0">
                <a:solidFill>
                  <a:schemeClr val="bg1"/>
                </a:solidFill>
                <a:latin typeface="Calibri" panose="020F0502020204030204" pitchFamily="34" charset="0"/>
                <a:cs typeface="Calibri" panose="020F0502020204030204" pitchFamily="34" charset="0"/>
              </a:rPr>
              <a:t>Родовые параметры, относящиеся ко всей модели. Например, число контактов на один случай влияет на то, сколько времени требуется для проведения интервью со случаем, и на время, необходимое для уведомления и последующего наблюдения контактов. Время на поездку влияет на время, необходимое для получения информации, если это нужно делать при личной встрече. </a:t>
            </a:r>
            <a:endParaRPr lang="en-US" sz="1200" dirty="0">
              <a:solidFill>
                <a:schemeClr val="bg1"/>
              </a:solidFill>
              <a:latin typeface="Calibri" panose="020F0502020204030204" pitchFamily="34" charset="0"/>
              <a:cs typeface="Calibri" panose="020F0502020204030204" pitchFamily="34" charset="0"/>
            </a:endParaRPr>
          </a:p>
          <a:p>
            <a:pPr>
              <a:lnSpc>
                <a:spcPct val="100000"/>
              </a:lnSpc>
              <a:spcBef>
                <a:spcPts val="0"/>
              </a:spcBef>
              <a:spcAft>
                <a:spcPts val="600"/>
              </a:spcAft>
            </a:pPr>
            <a:r>
              <a:rPr lang="ru-RU" sz="1200" smtClean="0">
                <a:solidFill>
                  <a:schemeClr val="bg1"/>
                </a:solidFill>
                <a:latin typeface="Calibri" panose="020F0502020204030204" pitchFamily="34" charset="0"/>
                <a:cs typeface="Calibri" panose="020F0502020204030204" pitchFamily="34" charset="0"/>
              </a:rPr>
              <a:t>Параметры этапов </a:t>
            </a:r>
            <a:r>
              <a:rPr lang="ru-RU" sz="1200" dirty="0" smtClean="0">
                <a:solidFill>
                  <a:schemeClr val="bg1"/>
                </a:solidFill>
                <a:latin typeface="Calibri" panose="020F0502020204030204" pitchFamily="34" charset="0"/>
                <a:cs typeface="Calibri" panose="020F0502020204030204" pitchFamily="34" charset="0"/>
              </a:rPr>
              <a:t>специфичны для каждого этапа процесса отслеживания контактов: выявление новых случаев, информирование их контактов, ведение и мониторинг этих контактов в течение всего периода последующего наблюдения и тестирование и изолирование контактов, которые могут быть или являются </a:t>
            </a:r>
            <a:r>
              <a:rPr lang="ru-RU" sz="1200" dirty="0" err="1" smtClean="0">
                <a:solidFill>
                  <a:schemeClr val="bg1"/>
                </a:solidFill>
                <a:latin typeface="Calibri" panose="020F0502020204030204" pitchFamily="34" charset="0"/>
                <a:cs typeface="Calibri" panose="020F0502020204030204" pitchFamily="34" charset="0"/>
              </a:rPr>
              <a:t>симптомными</a:t>
            </a:r>
            <a:r>
              <a:rPr lang="ru-RU" sz="1200" dirty="0" smtClean="0">
                <a:solidFill>
                  <a:schemeClr val="bg1"/>
                </a:solidFill>
                <a:latin typeface="Calibri" panose="020F0502020204030204" pitchFamily="34" charset="0"/>
                <a:cs typeface="Calibri" panose="020F0502020204030204" pitchFamily="34" charset="0"/>
              </a:rPr>
              <a:t>.</a:t>
            </a:r>
            <a:endParaRPr lang="en-US" sz="1200" dirty="0">
              <a:solidFill>
                <a:schemeClr val="bg1"/>
              </a:solidFill>
              <a:latin typeface="Calibri" panose="020F0502020204030204" pitchFamily="34" charset="0"/>
              <a:cs typeface="Calibri" panose="020F0502020204030204" pitchFamily="34" charset="0"/>
            </a:endParaRPr>
          </a:p>
          <a:p>
            <a:pPr>
              <a:lnSpc>
                <a:spcPct val="100000"/>
              </a:lnSpc>
              <a:spcBef>
                <a:spcPts val="0"/>
              </a:spcBef>
              <a:spcAft>
                <a:spcPts val="600"/>
              </a:spcAft>
            </a:pPr>
            <a:r>
              <a:rPr lang="ru-RU" sz="1200" dirty="0" smtClean="0">
                <a:solidFill>
                  <a:schemeClr val="bg1"/>
                </a:solidFill>
                <a:latin typeface="Calibri" panose="020F0502020204030204" pitchFamily="34" charset="0"/>
                <a:cs typeface="Calibri" panose="020F0502020204030204" pitchFamily="34" charset="0"/>
              </a:rPr>
              <a:t>Параметры цифровых  устройств  позволяют определить оперативность или ускорение от использования того или иного инструмента.</a:t>
            </a:r>
            <a:r>
              <a:rPr lang="en-US" sz="1200" dirty="0" smtClean="0">
                <a:solidFill>
                  <a:schemeClr val="bg1"/>
                </a:solidFill>
                <a:latin typeface="Calibri" panose="020F0502020204030204" pitchFamily="34" charset="0"/>
                <a:cs typeface="Calibri" panose="020F0502020204030204" pitchFamily="34" charset="0"/>
              </a:rPr>
              <a:t> </a:t>
            </a:r>
            <a:endParaRPr lang="en-US" sz="1200" dirty="0">
              <a:solidFill>
                <a:schemeClr val="bg1"/>
              </a:solidFill>
              <a:latin typeface="Calibri" panose="020F0502020204030204" pitchFamily="34" charset="0"/>
              <a:cs typeface="Calibri" panose="020F0502020204030204" pitchFamily="34" charset="0"/>
            </a:endParaRPr>
          </a:p>
          <a:p>
            <a:pPr marL="171450" indent="-171450">
              <a:lnSpc>
                <a:spcPct val="100000"/>
              </a:lnSpc>
              <a:spcBef>
                <a:spcPts val="0"/>
              </a:spcBef>
              <a:spcAft>
                <a:spcPts val="600"/>
              </a:spcAft>
              <a:buFontTx/>
              <a:buChar char="-"/>
            </a:pPr>
            <a:endParaRPr lang="en-US" sz="1200" dirty="0">
              <a:solidFill>
                <a:schemeClr val="bg1"/>
              </a:solidFill>
              <a:latin typeface="Calibri" panose="020F0502020204030204" pitchFamily="34" charset="0"/>
              <a:cs typeface="Calibri" panose="020F0502020204030204" pitchFamily="34" charset="0"/>
            </a:endParaRPr>
          </a:p>
          <a:p>
            <a:pPr>
              <a:lnSpc>
                <a:spcPct val="100000"/>
              </a:lnSpc>
              <a:spcBef>
                <a:spcPts val="0"/>
              </a:spcBef>
              <a:spcAft>
                <a:spcPts val="600"/>
              </a:spcAft>
            </a:pPr>
            <a:endParaRPr lang="en-US" sz="1200" dirty="0">
              <a:solidFill>
                <a:schemeClr val="bg1"/>
              </a:solidFill>
              <a:latin typeface="Calibri" panose="020F0502020204030204" pitchFamily="34" charset="0"/>
              <a:cs typeface="Calibri" panose="020F0502020204030204" pitchFamily="34" charset="0"/>
            </a:endParaRPr>
          </a:p>
          <a:p>
            <a:pPr>
              <a:lnSpc>
                <a:spcPct val="100000"/>
              </a:lnSpc>
              <a:spcBef>
                <a:spcPts val="0"/>
              </a:spcBef>
              <a:spcAft>
                <a:spcPts val="600"/>
              </a:spcAft>
            </a:pPr>
            <a:endParaRPr lang="en-US" sz="1200" dirty="0">
              <a:solidFill>
                <a:schemeClr val="bg1"/>
              </a:solidFill>
              <a:latin typeface="Calibri" panose="020F0502020204030204" pitchFamily="34" charset="0"/>
              <a:cs typeface="Calibri" panose="020F0502020204030204" pitchFamily="34" charset="0"/>
            </a:endParaRPr>
          </a:p>
          <a:p>
            <a:pPr>
              <a:lnSpc>
                <a:spcPct val="100000"/>
              </a:lnSpc>
              <a:spcBef>
                <a:spcPts val="0"/>
              </a:spcBef>
              <a:spcAft>
                <a:spcPts val="600"/>
              </a:spcAft>
            </a:pPr>
            <a:endParaRPr lang="en-US" sz="1200" dirty="0">
              <a:latin typeface="Calibri" panose="020F0502020204030204" pitchFamily="34" charset="0"/>
              <a:cs typeface="Calibri" panose="020F0502020204030204" pitchFamily="34" charset="0"/>
            </a:endParaRPr>
          </a:p>
        </p:txBody>
      </p:sp>
      <p:sp>
        <p:nvSpPr>
          <p:cNvPr id="4" name="Footer Placeholder 3">
            <a:extLst>
              <a:ext uri="{FF2B5EF4-FFF2-40B4-BE49-F238E27FC236}">
                <a16:creationId xmlns="" xmlns:a16="http://schemas.microsoft.com/office/drawing/2014/main" id="{F51DFA95-ECB2-4A8E-BB7C-F269723E4A15}"/>
              </a:ext>
            </a:extLst>
          </p:cNvPr>
          <p:cNvSpPr>
            <a:spLocks noGrp="1"/>
          </p:cNvSpPr>
          <p:nvPr>
            <p:ph type="ftr" sz="quarter" idx="3"/>
          </p:nvPr>
        </p:nvSpPr>
        <p:spPr>
          <a:xfrm>
            <a:off x="744415" y="6155390"/>
            <a:ext cx="4741985" cy="365125"/>
          </a:xfrm>
        </p:spPr>
        <p:txBody>
          <a:bodyPr/>
          <a:lstStyle/>
          <a:p>
            <a:r>
              <a:rPr lang="ru-RU" dirty="0">
                <a:latin typeface="Calibri" panose="020F0502020204030204" pitchFamily="34" charset="0"/>
                <a:cs typeface="Calibri" panose="020F0502020204030204" pitchFamily="34" charset="0"/>
              </a:rPr>
              <a:t>Руководство по использованию средства оценки кадровых ресурсов в контексте </a:t>
            </a:r>
            <a:r>
              <a:rPr lang="en-US" dirty="0">
                <a:latin typeface="Calibri" panose="020F0502020204030204" pitchFamily="34" charset="0"/>
                <a:cs typeface="Calibri" panose="020F0502020204030204" pitchFamily="34" charset="0"/>
              </a:rPr>
              <a:t>Covid-19</a:t>
            </a:r>
          </a:p>
        </p:txBody>
      </p:sp>
      <p:sp>
        <p:nvSpPr>
          <p:cNvPr id="5" name="Slide Number Placeholder 4">
            <a:extLst>
              <a:ext uri="{FF2B5EF4-FFF2-40B4-BE49-F238E27FC236}">
                <a16:creationId xmlns="" xmlns:a16="http://schemas.microsoft.com/office/drawing/2014/main" id="{DFA9DDFB-1699-470B-8FBC-48E94AD6BA50}"/>
              </a:ext>
            </a:extLst>
          </p:cNvPr>
          <p:cNvSpPr>
            <a:spLocks noGrp="1"/>
          </p:cNvSpPr>
          <p:nvPr>
            <p:ph type="sldNum" sz="quarter" idx="4"/>
          </p:nvPr>
        </p:nvSpPr>
        <p:spPr/>
        <p:txBody>
          <a:bodyPr/>
          <a:lstStyle/>
          <a:p>
            <a:fld id="{7698B45C-09C7-497B-9261-07F290CB2D4C}" type="slidenum">
              <a:rPr lang="en-US" smtClean="0">
                <a:latin typeface="Calibri" panose="020F0502020204030204" pitchFamily="34" charset="0"/>
                <a:cs typeface="Calibri" panose="020F0502020204030204" pitchFamily="34" charset="0"/>
              </a:rPr>
              <a:t>5</a:t>
            </a:fld>
            <a:endParaRPr lang="en-US" dirty="0">
              <a:latin typeface="Calibri" panose="020F0502020204030204" pitchFamily="34" charset="0"/>
              <a:cs typeface="Calibri" panose="020F0502020204030204" pitchFamily="34" charset="0"/>
            </a:endParaRPr>
          </a:p>
        </p:txBody>
      </p:sp>
      <p:cxnSp>
        <p:nvCxnSpPr>
          <p:cNvPr id="8" name="Straight Arrow Connector 7">
            <a:extLst>
              <a:ext uri="{FF2B5EF4-FFF2-40B4-BE49-F238E27FC236}">
                <a16:creationId xmlns="" xmlns:a16="http://schemas.microsoft.com/office/drawing/2014/main" id="{F42AF523-EC18-A34E-8143-AEDA380DF03B}"/>
              </a:ext>
            </a:extLst>
          </p:cNvPr>
          <p:cNvCxnSpPr>
            <a:cxnSpLocks/>
          </p:cNvCxnSpPr>
          <p:nvPr/>
        </p:nvCxnSpPr>
        <p:spPr>
          <a:xfrm>
            <a:off x="4120031" y="2565399"/>
            <a:ext cx="501302" cy="0"/>
          </a:xfrm>
          <a:prstGeom prst="straightConnector1">
            <a:avLst/>
          </a:prstGeom>
          <a:ln w="25400">
            <a:solidFill>
              <a:srgbClr val="FFFF00"/>
            </a:solidFill>
            <a:tailEnd type="arrow" w="lg" len="med"/>
          </a:ln>
        </p:spPr>
        <p:style>
          <a:lnRef idx="1">
            <a:schemeClr val="accent1"/>
          </a:lnRef>
          <a:fillRef idx="0">
            <a:schemeClr val="accent1"/>
          </a:fillRef>
          <a:effectRef idx="0">
            <a:schemeClr val="accent1"/>
          </a:effectRef>
          <a:fontRef idx="minor">
            <a:schemeClr val="tx1"/>
          </a:fontRef>
        </p:style>
      </p:cxnSp>
      <p:pic>
        <p:nvPicPr>
          <p:cNvPr id="7" name="Picture 6">
            <a:extLst>
              <a:ext uri="{FF2B5EF4-FFF2-40B4-BE49-F238E27FC236}">
                <a16:creationId xmlns="" xmlns:a16="http://schemas.microsoft.com/office/drawing/2014/main" id="{FD37A5C0-223C-B341-8600-39D9A5C50960}"/>
              </a:ext>
            </a:extLst>
          </p:cNvPr>
          <p:cNvPicPr>
            <a:picLocks noChangeAspect="1"/>
          </p:cNvPicPr>
          <p:nvPr/>
        </p:nvPicPr>
        <p:blipFill>
          <a:blip r:embed="rId3"/>
          <a:stretch>
            <a:fillRect/>
          </a:stretch>
        </p:blipFill>
        <p:spPr>
          <a:xfrm>
            <a:off x="4489217" y="1234805"/>
            <a:ext cx="4255777" cy="5193491"/>
          </a:xfrm>
          <a:prstGeom prst="rect">
            <a:avLst/>
          </a:prstGeom>
        </p:spPr>
      </p:pic>
      <p:cxnSp>
        <p:nvCxnSpPr>
          <p:cNvPr id="13" name="Straight Arrow Connector 12">
            <a:extLst>
              <a:ext uri="{FF2B5EF4-FFF2-40B4-BE49-F238E27FC236}">
                <a16:creationId xmlns="" xmlns:a16="http://schemas.microsoft.com/office/drawing/2014/main" id="{51AD1277-8423-DB46-A578-67DE2F1D6C91}"/>
              </a:ext>
            </a:extLst>
          </p:cNvPr>
          <p:cNvCxnSpPr>
            <a:cxnSpLocks/>
          </p:cNvCxnSpPr>
          <p:nvPr/>
        </p:nvCxnSpPr>
        <p:spPr>
          <a:xfrm>
            <a:off x="4080934" y="4106332"/>
            <a:ext cx="501302" cy="0"/>
          </a:xfrm>
          <a:prstGeom prst="straightConnector1">
            <a:avLst/>
          </a:prstGeom>
          <a:ln w="25400">
            <a:solidFill>
              <a:srgbClr val="FFFF00"/>
            </a:solidFill>
            <a:tailEnd type="arrow" w="lg" len="med"/>
          </a:ln>
        </p:spPr>
        <p:style>
          <a:lnRef idx="1">
            <a:schemeClr val="accent1"/>
          </a:lnRef>
          <a:fillRef idx="0">
            <a:schemeClr val="accent1"/>
          </a:fillRef>
          <a:effectRef idx="0">
            <a:schemeClr val="accent1"/>
          </a:effectRef>
          <a:fontRef idx="minor">
            <a:schemeClr val="tx1"/>
          </a:fontRef>
        </p:style>
      </p:cxnSp>
      <p:cxnSp>
        <p:nvCxnSpPr>
          <p:cNvPr id="14" name="Straight Arrow Connector 13">
            <a:extLst>
              <a:ext uri="{FF2B5EF4-FFF2-40B4-BE49-F238E27FC236}">
                <a16:creationId xmlns="" xmlns:a16="http://schemas.microsoft.com/office/drawing/2014/main" id="{59DC1DC1-9B9C-FB49-BB81-87E2051B49BF}"/>
              </a:ext>
            </a:extLst>
          </p:cNvPr>
          <p:cNvCxnSpPr>
            <a:cxnSpLocks/>
          </p:cNvCxnSpPr>
          <p:nvPr/>
        </p:nvCxnSpPr>
        <p:spPr>
          <a:xfrm>
            <a:off x="4089400" y="5884336"/>
            <a:ext cx="501302" cy="0"/>
          </a:xfrm>
          <a:prstGeom prst="straightConnector1">
            <a:avLst/>
          </a:prstGeom>
          <a:ln w="25400">
            <a:solidFill>
              <a:srgbClr val="FFFF00"/>
            </a:solidFill>
            <a:tailEnd type="arrow" w="lg"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2492383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EAEF8C6B-4628-4440-B8E4-73EE9AA58693}"/>
              </a:ext>
            </a:extLst>
          </p:cNvPr>
          <p:cNvSpPr>
            <a:spLocks noGrp="1"/>
          </p:cNvSpPr>
          <p:nvPr>
            <p:ph type="title"/>
          </p:nvPr>
        </p:nvSpPr>
        <p:spPr>
          <a:xfrm>
            <a:off x="630000" y="360000"/>
            <a:ext cx="5828857" cy="1044610"/>
          </a:xfrm>
        </p:spPr>
        <p:txBody>
          <a:bodyPr/>
          <a:lstStyle/>
          <a:p>
            <a:r>
              <a:rPr lang="ru-RU" dirty="0" smtClean="0">
                <a:latin typeface="Calibri" panose="020F0502020204030204" pitchFamily="34" charset="0"/>
                <a:cs typeface="Calibri" panose="020F0502020204030204" pitchFamily="34" charset="0"/>
              </a:rPr>
              <a:t>Другие рабочие листы</a:t>
            </a:r>
            <a:endParaRPr lang="en-US" dirty="0">
              <a:latin typeface="Calibri" panose="020F0502020204030204" pitchFamily="34" charset="0"/>
              <a:cs typeface="Calibri" panose="020F0502020204030204" pitchFamily="34" charset="0"/>
            </a:endParaRPr>
          </a:p>
        </p:txBody>
      </p:sp>
      <p:sp>
        <p:nvSpPr>
          <p:cNvPr id="3" name="Content Placeholder 2">
            <a:extLst>
              <a:ext uri="{FF2B5EF4-FFF2-40B4-BE49-F238E27FC236}">
                <a16:creationId xmlns="" xmlns:a16="http://schemas.microsoft.com/office/drawing/2014/main" id="{039DF72C-59D0-40C1-9FC6-9AC0BDBEFBFA}"/>
              </a:ext>
            </a:extLst>
          </p:cNvPr>
          <p:cNvSpPr>
            <a:spLocks noGrp="1"/>
          </p:cNvSpPr>
          <p:nvPr>
            <p:ph idx="1"/>
          </p:nvPr>
        </p:nvSpPr>
        <p:spPr>
          <a:xfrm>
            <a:off x="629999" y="922795"/>
            <a:ext cx="7438727" cy="1175286"/>
          </a:xfrm>
        </p:spPr>
        <p:txBody>
          <a:bodyPr/>
          <a:lstStyle/>
          <a:p>
            <a:pPr>
              <a:lnSpc>
                <a:spcPct val="100000"/>
              </a:lnSpc>
              <a:spcBef>
                <a:spcPts val="0"/>
              </a:spcBef>
              <a:spcAft>
                <a:spcPts val="600"/>
              </a:spcAft>
            </a:pPr>
            <a:r>
              <a:rPr lang="ru-RU" sz="1200" dirty="0" smtClean="0">
                <a:solidFill>
                  <a:schemeClr val="bg1"/>
                </a:solidFill>
                <a:latin typeface="Calibri" panose="020F0502020204030204" pitchFamily="34" charset="0"/>
                <a:cs typeface="Calibri" panose="020F0502020204030204" pitchFamily="34" charset="0"/>
              </a:rPr>
              <a:t>Рабочий лист </a:t>
            </a:r>
            <a:r>
              <a:rPr lang="en-US" sz="1200" b="1" dirty="0" smtClean="0">
                <a:solidFill>
                  <a:schemeClr val="bg1"/>
                </a:solidFill>
                <a:latin typeface="Calibri" panose="020F0502020204030204" pitchFamily="34" charset="0"/>
                <a:cs typeface="Calibri" panose="020F0502020204030204" pitchFamily="34" charset="0"/>
              </a:rPr>
              <a:t>Calculations</a:t>
            </a:r>
            <a:r>
              <a:rPr lang="ru-RU" sz="1200" b="1" dirty="0" smtClean="0">
                <a:solidFill>
                  <a:schemeClr val="bg1"/>
                </a:solidFill>
                <a:latin typeface="Calibri" panose="020F0502020204030204" pitchFamily="34" charset="0"/>
                <a:cs typeface="Calibri" panose="020F0502020204030204" pitchFamily="34" charset="0"/>
              </a:rPr>
              <a:t> («Расчеты») </a:t>
            </a:r>
            <a:r>
              <a:rPr lang="ru-RU" sz="1200" dirty="0" smtClean="0">
                <a:solidFill>
                  <a:schemeClr val="bg1"/>
                </a:solidFill>
                <a:latin typeface="Calibri" panose="020F0502020204030204" pitchFamily="34" charset="0"/>
                <a:cs typeface="Calibri" panose="020F0502020204030204" pitchFamily="34" charset="0"/>
              </a:rPr>
              <a:t>показывает, как рассчитывается дневная потребность в сотрудниках. Изменять его не нужно, но он приводится потому, что важно не скрывать расчеты, чтобы можно было подтвердить их правильность.</a:t>
            </a:r>
            <a:endParaRPr lang="en-US" sz="1200" dirty="0">
              <a:solidFill>
                <a:schemeClr val="bg1"/>
              </a:solidFill>
              <a:latin typeface="Calibri" panose="020F0502020204030204" pitchFamily="34" charset="0"/>
              <a:cs typeface="Calibri" panose="020F0502020204030204" pitchFamily="34" charset="0"/>
            </a:endParaRPr>
          </a:p>
          <a:p>
            <a:pPr>
              <a:lnSpc>
                <a:spcPct val="100000"/>
              </a:lnSpc>
              <a:spcBef>
                <a:spcPts val="0"/>
              </a:spcBef>
              <a:spcAft>
                <a:spcPts val="600"/>
              </a:spcAft>
            </a:pPr>
            <a:r>
              <a:rPr lang="ru-RU" sz="1200" dirty="0" smtClean="0">
                <a:solidFill>
                  <a:schemeClr val="bg1"/>
                </a:solidFill>
                <a:latin typeface="Calibri" panose="020F0502020204030204" pitchFamily="34" charset="0"/>
                <a:cs typeface="Calibri" panose="020F0502020204030204" pitchFamily="34" charset="0"/>
              </a:rPr>
              <a:t>Рабочий лист </a:t>
            </a:r>
            <a:r>
              <a:rPr lang="en-US" sz="1200" b="1" dirty="0" smtClean="0">
                <a:solidFill>
                  <a:schemeClr val="bg1"/>
                </a:solidFill>
                <a:latin typeface="Calibri" panose="020F0502020204030204" pitchFamily="34" charset="0"/>
                <a:cs typeface="Calibri" panose="020F0502020204030204" pitchFamily="34" charset="0"/>
              </a:rPr>
              <a:t>Country </a:t>
            </a:r>
            <a:r>
              <a:rPr lang="en-US" sz="1200" b="1" dirty="0">
                <a:solidFill>
                  <a:schemeClr val="bg1"/>
                </a:solidFill>
                <a:latin typeface="Calibri" panose="020F0502020204030204" pitchFamily="34" charset="0"/>
                <a:cs typeface="Calibri" panose="020F0502020204030204" pitchFamily="34" charset="0"/>
              </a:rPr>
              <a:t>data </a:t>
            </a:r>
            <a:r>
              <a:rPr lang="ru-RU" sz="1200" b="1" dirty="0" smtClean="0">
                <a:solidFill>
                  <a:schemeClr val="bg1"/>
                </a:solidFill>
                <a:latin typeface="Calibri" panose="020F0502020204030204" pitchFamily="34" charset="0"/>
                <a:cs typeface="Calibri" panose="020F0502020204030204" pitchFamily="34" charset="0"/>
              </a:rPr>
              <a:t>(«</a:t>
            </a:r>
            <a:r>
              <a:rPr lang="ru-RU" sz="1200" b="1" dirty="0" err="1" smtClean="0">
                <a:solidFill>
                  <a:schemeClr val="bg1"/>
                </a:solidFill>
                <a:latin typeface="Calibri" panose="020F0502020204030204" pitchFamily="34" charset="0"/>
                <a:cs typeface="Calibri" panose="020F0502020204030204" pitchFamily="34" charset="0"/>
              </a:rPr>
              <a:t>Страновые</a:t>
            </a:r>
            <a:r>
              <a:rPr lang="ru-RU" sz="1200" b="1" dirty="0" smtClean="0">
                <a:solidFill>
                  <a:schemeClr val="bg1"/>
                </a:solidFill>
                <a:latin typeface="Calibri" panose="020F0502020204030204" pitchFamily="34" charset="0"/>
                <a:cs typeface="Calibri" panose="020F0502020204030204" pitchFamily="34" charset="0"/>
              </a:rPr>
              <a:t> данные») </a:t>
            </a:r>
            <a:r>
              <a:rPr lang="ru-RU" sz="1200" dirty="0" smtClean="0">
                <a:solidFill>
                  <a:schemeClr val="bg1"/>
                </a:solidFill>
                <a:latin typeface="Calibri" panose="020F0502020204030204" pitchFamily="34" charset="0"/>
                <a:cs typeface="Calibri" panose="020F0502020204030204" pitchFamily="34" charset="0"/>
              </a:rPr>
              <a:t>− это то место, где хранятся данные для рабочего листа </a:t>
            </a:r>
            <a:r>
              <a:rPr lang="en-US" sz="1200" b="1" dirty="0" smtClean="0">
                <a:solidFill>
                  <a:schemeClr val="bg1"/>
                </a:solidFill>
                <a:latin typeface="Calibri" panose="020F0502020204030204" pitchFamily="34" charset="0"/>
                <a:cs typeface="Calibri" panose="020F0502020204030204" pitchFamily="34" charset="0"/>
              </a:rPr>
              <a:t>Forward </a:t>
            </a:r>
            <a:r>
              <a:rPr lang="en-US" sz="1200" b="1" dirty="0">
                <a:solidFill>
                  <a:schemeClr val="bg1"/>
                </a:solidFill>
                <a:latin typeface="Calibri" panose="020F0502020204030204" pitchFamily="34" charset="0"/>
                <a:cs typeface="Calibri" panose="020F0502020204030204" pitchFamily="34" charset="0"/>
              </a:rPr>
              <a:t>Planner </a:t>
            </a:r>
            <a:r>
              <a:rPr lang="ru-RU" sz="1200" b="1" dirty="0" smtClean="0">
                <a:solidFill>
                  <a:schemeClr val="bg1"/>
                </a:solidFill>
                <a:latin typeface="Calibri" panose="020F0502020204030204" pitchFamily="34" charset="0"/>
                <a:cs typeface="Calibri" panose="020F0502020204030204" pitchFamily="34" charset="0"/>
              </a:rPr>
              <a:t>(«Инструмент перспективного планирования»)</a:t>
            </a:r>
            <a:r>
              <a:rPr lang="en-US" sz="1200" dirty="0" smtClean="0">
                <a:solidFill>
                  <a:schemeClr val="bg1"/>
                </a:solidFill>
                <a:latin typeface="Calibri" panose="020F0502020204030204" pitchFamily="34" charset="0"/>
                <a:cs typeface="Calibri" panose="020F0502020204030204" pitchFamily="34" charset="0"/>
              </a:rPr>
              <a:t>. </a:t>
            </a:r>
            <a:r>
              <a:rPr lang="ru-RU" sz="1200" dirty="0" smtClean="0">
                <a:solidFill>
                  <a:schemeClr val="bg1"/>
                </a:solidFill>
                <a:latin typeface="Calibri" panose="020F0502020204030204" pitchFamily="34" charset="0"/>
                <a:cs typeface="Calibri" panose="020F0502020204030204" pitchFamily="34" charset="0"/>
              </a:rPr>
              <a:t>Указанная здесь дата начала используется в рабочем листе </a:t>
            </a:r>
            <a:r>
              <a:rPr lang="ru-RU" sz="1200" dirty="0" smtClean="0">
                <a:solidFill>
                  <a:schemeClr val="bg1"/>
                </a:solidFill>
                <a:latin typeface="Calibri" panose="020F0502020204030204" pitchFamily="34" charset="0"/>
                <a:cs typeface="Calibri" panose="020F0502020204030204" pitchFamily="34" charset="0"/>
              </a:rPr>
              <a:t>«</a:t>
            </a:r>
            <a:r>
              <a:rPr lang="ru-RU" sz="1200" b="1" dirty="0" smtClean="0">
                <a:solidFill>
                  <a:schemeClr val="bg1"/>
                </a:solidFill>
                <a:latin typeface="Calibri" panose="020F0502020204030204" pitchFamily="34" charset="0"/>
                <a:cs typeface="Calibri" panose="020F0502020204030204" pitchFamily="34" charset="0"/>
              </a:rPr>
              <a:t>Инструмент</a:t>
            </a:r>
            <a:r>
              <a:rPr lang="ru-RU" sz="1200" dirty="0" smtClean="0">
                <a:solidFill>
                  <a:schemeClr val="bg1"/>
                </a:solidFill>
                <a:latin typeface="Calibri" panose="020F0502020204030204" pitchFamily="34" charset="0"/>
                <a:cs typeface="Calibri" panose="020F0502020204030204" pitchFamily="34" charset="0"/>
              </a:rPr>
              <a:t> </a:t>
            </a:r>
            <a:r>
              <a:rPr lang="ru-RU" sz="1200" b="1" dirty="0">
                <a:solidFill>
                  <a:schemeClr val="bg1"/>
                </a:solidFill>
                <a:latin typeface="Calibri" panose="020F0502020204030204" pitchFamily="34" charset="0"/>
                <a:cs typeface="Calibri" panose="020F0502020204030204" pitchFamily="34" charset="0"/>
              </a:rPr>
              <a:t>перспективного </a:t>
            </a:r>
            <a:r>
              <a:rPr lang="ru-RU" sz="1200" b="1" dirty="0" smtClean="0">
                <a:solidFill>
                  <a:schemeClr val="bg1"/>
                </a:solidFill>
                <a:latin typeface="Calibri" panose="020F0502020204030204" pitchFamily="34" charset="0"/>
                <a:cs typeface="Calibri" panose="020F0502020204030204" pitchFamily="34" charset="0"/>
              </a:rPr>
              <a:t>планирования</a:t>
            </a:r>
            <a:r>
              <a:rPr lang="ru-RU" sz="1200" dirty="0" smtClean="0">
                <a:solidFill>
                  <a:schemeClr val="bg1"/>
                </a:solidFill>
                <a:latin typeface="Calibri" panose="020F0502020204030204" pitchFamily="34" charset="0"/>
                <a:cs typeface="Calibri" panose="020F0502020204030204" pitchFamily="34" charset="0"/>
              </a:rPr>
              <a:t>»)</a:t>
            </a:r>
            <a:r>
              <a:rPr lang="en-US" sz="1200" dirty="0" smtClean="0">
                <a:solidFill>
                  <a:schemeClr val="bg1"/>
                </a:solidFill>
                <a:latin typeface="Calibri" panose="020F0502020204030204" pitchFamily="34" charset="0"/>
                <a:cs typeface="Calibri" panose="020F0502020204030204" pitchFamily="34" charset="0"/>
              </a:rPr>
              <a:t>. </a:t>
            </a:r>
            <a:r>
              <a:rPr lang="ru-RU" sz="1200" dirty="0" smtClean="0">
                <a:solidFill>
                  <a:schemeClr val="bg1"/>
                </a:solidFill>
                <a:latin typeface="Calibri" panose="020F0502020204030204" pitchFamily="34" charset="0"/>
                <a:cs typeface="Calibri" panose="020F0502020204030204" pitchFamily="34" charset="0"/>
              </a:rPr>
              <a:t>Названия стран можно менять</a:t>
            </a:r>
            <a:r>
              <a:rPr lang="en-US" sz="1200" dirty="0" smtClean="0">
                <a:solidFill>
                  <a:schemeClr val="bg1"/>
                </a:solidFill>
                <a:latin typeface="Calibri" panose="020F0502020204030204" pitchFamily="34" charset="0"/>
                <a:cs typeface="Calibri" panose="020F0502020204030204" pitchFamily="34" charset="0"/>
              </a:rPr>
              <a:t>, </a:t>
            </a:r>
            <a:r>
              <a:rPr lang="ru-RU" sz="1200" dirty="0" smtClean="0">
                <a:solidFill>
                  <a:schemeClr val="bg1"/>
                </a:solidFill>
                <a:latin typeface="Calibri" panose="020F0502020204030204" pitchFamily="34" charset="0"/>
                <a:cs typeface="Calibri" panose="020F0502020204030204" pitchFamily="34" charset="0"/>
              </a:rPr>
              <a:t>и они будут показаны в рабочем листе </a:t>
            </a:r>
            <a:r>
              <a:rPr lang="en-US" sz="1200" b="1" dirty="0" smtClean="0">
                <a:solidFill>
                  <a:schemeClr val="bg1"/>
                </a:solidFill>
                <a:latin typeface="Calibri" panose="020F0502020204030204" pitchFamily="34" charset="0"/>
                <a:cs typeface="Calibri" panose="020F0502020204030204" pitchFamily="34" charset="0"/>
              </a:rPr>
              <a:t>Forward Planner</a:t>
            </a:r>
            <a:r>
              <a:rPr lang="ru-RU" sz="1200" b="1" dirty="0">
                <a:solidFill>
                  <a:schemeClr val="bg1"/>
                </a:solidFill>
                <a:latin typeface="Calibri" panose="020F0502020204030204" pitchFamily="34" charset="0"/>
                <a:cs typeface="Calibri" panose="020F0502020204030204" pitchFamily="34" charset="0"/>
              </a:rPr>
              <a:t> («Инструмент перспективного планирования»)</a:t>
            </a:r>
            <a:r>
              <a:rPr lang="en-US" sz="1200" dirty="0">
                <a:solidFill>
                  <a:schemeClr val="bg1"/>
                </a:solidFill>
                <a:latin typeface="Calibri" panose="020F0502020204030204" pitchFamily="34" charset="0"/>
                <a:cs typeface="Calibri" panose="020F0502020204030204" pitchFamily="34" charset="0"/>
              </a:rPr>
              <a:t>. </a:t>
            </a:r>
            <a:r>
              <a:rPr lang="ru-RU" sz="1200" dirty="0" smtClean="0">
                <a:solidFill>
                  <a:schemeClr val="bg1"/>
                </a:solidFill>
                <a:latin typeface="Calibri" panose="020F0502020204030204" pitchFamily="34" charset="0"/>
                <a:cs typeface="Calibri" panose="020F0502020204030204" pitchFamily="34" charset="0"/>
              </a:rPr>
              <a:t>Редактировать можно только области, затененные желтым цветом.</a:t>
            </a:r>
            <a:endParaRPr lang="en-US" sz="1200" dirty="0">
              <a:solidFill>
                <a:schemeClr val="bg1"/>
              </a:solidFill>
              <a:latin typeface="Calibri" panose="020F0502020204030204" pitchFamily="34" charset="0"/>
              <a:cs typeface="Calibri" panose="020F0502020204030204" pitchFamily="34" charset="0"/>
            </a:endParaRPr>
          </a:p>
        </p:txBody>
      </p:sp>
      <p:sp>
        <p:nvSpPr>
          <p:cNvPr id="4" name="Footer Placeholder 3">
            <a:extLst>
              <a:ext uri="{FF2B5EF4-FFF2-40B4-BE49-F238E27FC236}">
                <a16:creationId xmlns="" xmlns:a16="http://schemas.microsoft.com/office/drawing/2014/main" id="{F51DFA95-ECB2-4A8E-BB7C-F269723E4A15}"/>
              </a:ext>
            </a:extLst>
          </p:cNvPr>
          <p:cNvSpPr>
            <a:spLocks noGrp="1"/>
          </p:cNvSpPr>
          <p:nvPr>
            <p:ph type="ftr" sz="quarter" idx="3"/>
          </p:nvPr>
        </p:nvSpPr>
        <p:spPr>
          <a:xfrm>
            <a:off x="983901" y="6155390"/>
            <a:ext cx="5071067" cy="365125"/>
          </a:xfrm>
        </p:spPr>
        <p:txBody>
          <a:bodyPr/>
          <a:lstStyle/>
          <a:p>
            <a:r>
              <a:rPr lang="ru-RU" dirty="0">
                <a:latin typeface="Calibri" panose="020F0502020204030204" pitchFamily="34" charset="0"/>
                <a:cs typeface="Calibri" panose="020F0502020204030204" pitchFamily="34" charset="0"/>
              </a:rPr>
              <a:t>Руководство по использованию средства оценки кадровых ресурсов в контексте </a:t>
            </a:r>
            <a:r>
              <a:rPr lang="en-US" dirty="0">
                <a:latin typeface="Calibri" panose="020F0502020204030204" pitchFamily="34" charset="0"/>
                <a:cs typeface="Calibri" panose="020F0502020204030204" pitchFamily="34" charset="0"/>
              </a:rPr>
              <a:t>Covid-19</a:t>
            </a:r>
          </a:p>
        </p:txBody>
      </p:sp>
      <p:sp>
        <p:nvSpPr>
          <p:cNvPr id="5" name="Slide Number Placeholder 4">
            <a:extLst>
              <a:ext uri="{FF2B5EF4-FFF2-40B4-BE49-F238E27FC236}">
                <a16:creationId xmlns="" xmlns:a16="http://schemas.microsoft.com/office/drawing/2014/main" id="{DFA9DDFB-1699-470B-8FBC-48E94AD6BA50}"/>
              </a:ext>
            </a:extLst>
          </p:cNvPr>
          <p:cNvSpPr>
            <a:spLocks noGrp="1"/>
          </p:cNvSpPr>
          <p:nvPr>
            <p:ph type="sldNum" sz="quarter" idx="4"/>
          </p:nvPr>
        </p:nvSpPr>
        <p:spPr/>
        <p:txBody>
          <a:bodyPr/>
          <a:lstStyle/>
          <a:p>
            <a:fld id="{7698B45C-09C7-497B-9261-07F290CB2D4C}" type="slidenum">
              <a:rPr lang="en-US" smtClean="0">
                <a:latin typeface="Calibri" panose="020F0502020204030204" pitchFamily="34" charset="0"/>
                <a:cs typeface="Calibri" panose="020F0502020204030204" pitchFamily="34" charset="0"/>
              </a:rPr>
              <a:t>6</a:t>
            </a:fld>
            <a:endParaRPr lang="en-US" dirty="0">
              <a:latin typeface="Calibri" panose="020F0502020204030204" pitchFamily="34" charset="0"/>
              <a:cs typeface="Calibri" panose="020F0502020204030204" pitchFamily="34" charset="0"/>
            </a:endParaRPr>
          </a:p>
        </p:txBody>
      </p:sp>
      <p:pic>
        <p:nvPicPr>
          <p:cNvPr id="9" name="Picture 8">
            <a:extLst>
              <a:ext uri="{FF2B5EF4-FFF2-40B4-BE49-F238E27FC236}">
                <a16:creationId xmlns="" xmlns:a16="http://schemas.microsoft.com/office/drawing/2014/main" id="{CEDCD205-6751-C64E-8EF4-6C0F2EA8705F}"/>
              </a:ext>
            </a:extLst>
          </p:cNvPr>
          <p:cNvPicPr>
            <a:picLocks noChangeAspect="1"/>
          </p:cNvPicPr>
          <p:nvPr/>
        </p:nvPicPr>
        <p:blipFill>
          <a:blip r:embed="rId3"/>
          <a:stretch>
            <a:fillRect/>
          </a:stretch>
        </p:blipFill>
        <p:spPr>
          <a:xfrm>
            <a:off x="640580" y="2511346"/>
            <a:ext cx="8014469" cy="3014995"/>
          </a:xfrm>
          <a:prstGeom prst="rect">
            <a:avLst/>
          </a:prstGeom>
        </p:spPr>
      </p:pic>
    </p:spTree>
    <p:extLst>
      <p:ext uri="{BB962C8B-B14F-4D97-AF65-F5344CB8AC3E}">
        <p14:creationId xmlns:p14="http://schemas.microsoft.com/office/powerpoint/2010/main" val="762145096"/>
      </p:ext>
    </p:extLst>
  </p:cSld>
  <p:clrMapOvr>
    <a:masterClrMapping/>
  </p:clrMapOvr>
</p:sld>
</file>

<file path=ppt/theme/theme1.xml><?xml version="1.0" encoding="utf-8"?>
<a:theme xmlns:a="http://schemas.openxmlformats.org/drawingml/2006/main" name="3_Office Theme">
  <a:themeElements>
    <a:clrScheme name="WHO PPT color scheme 2016">
      <a:dk1>
        <a:sysClr val="windowText" lastClr="000000"/>
      </a:dk1>
      <a:lt1>
        <a:sysClr val="window" lastClr="FFFFFF"/>
      </a:lt1>
      <a:dk2>
        <a:srgbClr val="009CDE"/>
      </a:dk2>
      <a:lt2>
        <a:srgbClr val="F3F3F3"/>
      </a:lt2>
      <a:accent1>
        <a:srgbClr val="009CDE"/>
      </a:accent1>
      <a:accent2>
        <a:srgbClr val="183C5C"/>
      </a:accent2>
      <a:accent3>
        <a:srgbClr val="66C4EB"/>
      </a:accent3>
      <a:accent4>
        <a:srgbClr val="9B9B9B"/>
      </a:accent4>
      <a:accent5>
        <a:srgbClr val="CCEBF8"/>
      </a:accent5>
      <a:accent6>
        <a:srgbClr val="C9C9C9"/>
      </a:accent6>
      <a:hlink>
        <a:srgbClr val="009CDE"/>
      </a:hlink>
      <a:folHlink>
        <a:srgbClr val="B2B2B2"/>
      </a:folHlink>
    </a:clrScheme>
    <a:fontScheme name="WHO Fonts PPT 2016">
      <a:majorFont>
        <a:latin typeface="Ebrima"/>
        <a:ea typeface=""/>
        <a:cs typeface=""/>
      </a:majorFont>
      <a:minorFont>
        <a:latin typeface="Arial"/>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EURO-ppt-template-16x9-ENG-Dark.pptx" id="{44AA733B-71EB-46F9-8C7D-EE77C877C297}" vid="{8B8E8D0A-EC65-4167-8B6E-626FF3508087}"/>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37EDB27E50806848838E854E99034A00" ma:contentTypeVersion="11" ma:contentTypeDescription="Create a new document." ma:contentTypeScope="" ma:versionID="9ee817e79efe0b01a38f764c87909998">
  <xsd:schema xmlns:xsd="http://www.w3.org/2001/XMLSchema" xmlns:xs="http://www.w3.org/2001/XMLSchema" xmlns:p="http://schemas.microsoft.com/office/2006/metadata/properties" xmlns:ns2="995131ef-4b84-4a89-8ec0-1848db7ea1dd" xmlns:ns3="33fc9297-1dc9-4d84-ab5d-dd00c9b88de2" targetNamespace="http://schemas.microsoft.com/office/2006/metadata/properties" ma:root="true" ma:fieldsID="4b7dde1df45b52e947dd007ad9f66d29" ns2:_="" ns3:_="">
    <xsd:import namespace="995131ef-4b84-4a89-8ec0-1848db7ea1dd"/>
    <xsd:import namespace="33fc9297-1dc9-4d84-ab5d-dd00c9b88de2"/>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AutoTags" minOccurs="0"/>
                <xsd:element ref="ns2:MediaServiceGenerationTime" minOccurs="0"/>
                <xsd:element ref="ns2:MediaServiceEventHashCode" minOccurs="0"/>
                <xsd:element ref="ns3:SharedWithUsers" minOccurs="0"/>
                <xsd:element ref="ns3:SharedWithDetails" minOccurs="0"/>
                <xsd:element ref="ns2:MediaServiceOCR" minOccurs="0"/>
                <xsd:element ref="ns2:MediaServiceDateTake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95131ef-4b84-4a89-8ec0-1848db7ea1dd"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2" nillable="true" ma:displayName="Tags" ma:internalName="MediaServiceAutoTags"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OCR" ma:index="17" nillable="true" ma:displayName="Extracted Text" ma:internalName="MediaServiceOCR" ma:readOnly="tru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33fc9297-1dc9-4d84-ab5d-dd00c9b88de2" elementFormDefault="qualified">
    <xsd:import namespace="http://schemas.microsoft.com/office/2006/documentManagement/types"/>
    <xsd:import namespace="http://schemas.microsoft.com/office/infopath/2007/PartnerControls"/>
    <xsd:element name="SharedWithUsers" ma:index="15"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6"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5B40FC7D-9136-4D77-9568-0B193065B61C}">
  <ds:schemaRefs>
    <ds:schemaRef ds:uri="http://schemas.microsoft.com/sharepoint/v3/contenttype/forms"/>
  </ds:schemaRefs>
</ds:datastoreItem>
</file>

<file path=customXml/itemProps2.xml><?xml version="1.0" encoding="utf-8"?>
<ds:datastoreItem xmlns:ds="http://schemas.openxmlformats.org/officeDocument/2006/customXml" ds:itemID="{2176E29D-49F0-404E-8B82-B3F0081FF70A}">
  <ds:schemaRefs>
    <ds:schemaRef ds:uri="33fc9297-1dc9-4d84-ab5d-dd00c9b88de2"/>
    <ds:schemaRef ds:uri="995131ef-4b84-4a89-8ec0-1848db7ea1dd"/>
    <ds:schemaRef ds:uri="http://purl.org/dc/dcmitype/"/>
    <ds:schemaRef ds:uri="http://purl.org/dc/elements/1.1/"/>
    <ds:schemaRef ds:uri="http://schemas.microsoft.com/office/2006/documentManagement/types"/>
    <ds:schemaRef ds:uri="http://purl.org/dc/terms/"/>
    <ds:schemaRef ds:uri="http://schemas.microsoft.com/office/infopath/2007/PartnerControls"/>
    <ds:schemaRef ds:uri="http://schemas.openxmlformats.org/package/2006/metadata/core-properties"/>
    <ds:schemaRef ds:uri="http://schemas.microsoft.com/office/2006/metadata/properties"/>
    <ds:schemaRef ds:uri="http://www.w3.org/XML/1998/namespace"/>
  </ds:schemaRefs>
</ds:datastoreItem>
</file>

<file path=customXml/itemProps3.xml><?xml version="1.0" encoding="utf-8"?>
<ds:datastoreItem xmlns:ds="http://schemas.openxmlformats.org/officeDocument/2006/customXml" ds:itemID="{5FC9A46B-B03F-4089-9205-7EEC4E71EEB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995131ef-4b84-4a89-8ec0-1848db7ea1dd"/>
    <ds:schemaRef ds:uri="33fc9297-1dc9-4d84-ab5d-dd00c9b88de2"/>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EURO-ppt-template-16x9-ENG-Dark</Template>
  <TotalTime>3444</TotalTime>
  <Words>888</Words>
  <Application>Microsoft Office PowerPoint</Application>
  <PresentationFormat>Экран (4:3)</PresentationFormat>
  <Paragraphs>56</Paragraphs>
  <Slides>6</Slides>
  <Notes>6</Notes>
  <HiddenSlides>0</HiddenSlides>
  <MMClips>0</MMClips>
  <ScaleCrop>false</ScaleCrop>
  <HeadingPairs>
    <vt:vector size="6" baseType="variant">
      <vt:variant>
        <vt:lpstr>Использованные шрифты</vt:lpstr>
      </vt:variant>
      <vt:variant>
        <vt:i4>4</vt:i4>
      </vt:variant>
      <vt:variant>
        <vt:lpstr>Тема</vt:lpstr>
      </vt:variant>
      <vt:variant>
        <vt:i4>1</vt:i4>
      </vt:variant>
      <vt:variant>
        <vt:lpstr>Заголовки слайдов</vt:lpstr>
      </vt:variant>
      <vt:variant>
        <vt:i4>6</vt:i4>
      </vt:variant>
    </vt:vector>
  </HeadingPairs>
  <TitlesOfParts>
    <vt:vector size="11" baseType="lpstr">
      <vt:lpstr>Arial</vt:lpstr>
      <vt:lpstr>Calibri</vt:lpstr>
      <vt:lpstr>Wingdings</vt:lpstr>
      <vt:lpstr>Times New Roman</vt:lpstr>
      <vt:lpstr>3_Office Theme</vt:lpstr>
      <vt:lpstr>Руководство по использованию программного средства оценки потребностей в сотрудниках для отслеживания контактов лиц с Covid-19</vt:lpstr>
      <vt:lpstr>Для чего предназначен данный инструмент?</vt:lpstr>
      <vt:lpstr>Простое отслеживание контактов</vt:lpstr>
      <vt:lpstr>Перспективное планирование</vt:lpstr>
      <vt:lpstr>Изменение параметров</vt:lpstr>
      <vt:lpstr>Другие рабочие листы</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 of the presentation</dc:title>
  <dc:creator>Cris Scotter</dc:creator>
  <cp:lastModifiedBy>Администратор</cp:lastModifiedBy>
  <cp:revision>118</cp:revision>
  <cp:lastPrinted>2020-04-08T15:55:58Z</cp:lastPrinted>
  <dcterms:created xsi:type="dcterms:W3CDTF">2020-04-01T15:17:54Z</dcterms:created>
  <dcterms:modified xsi:type="dcterms:W3CDTF">2020-07-07T08:54:31Z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0x01010037EDB27E50806848838E854E99034A00</vt:lpwstr>
  </property>
</Properties>
</file>