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27" r:id="rId4"/>
  </p:sldMasterIdLst>
  <p:notesMasterIdLst>
    <p:notesMasterId r:id="rId11"/>
  </p:notesMasterIdLst>
  <p:handoutMasterIdLst>
    <p:handoutMasterId r:id="rId12"/>
  </p:handoutMasterIdLst>
  <p:sldIdLst>
    <p:sldId id="368" r:id="rId5"/>
    <p:sldId id="369" r:id="rId6"/>
    <p:sldId id="371" r:id="rId7"/>
    <p:sldId id="372" r:id="rId8"/>
    <p:sldId id="373" r:id="rId9"/>
    <p:sldId id="374" r:id="rId10"/>
  </p:sldIdLst>
  <p:sldSz cx="9144000" cy="6858000" type="screen4x3"/>
  <p:notesSz cx="6858000" cy="9144000"/>
  <p:embeddedFontLst>
    <p:embeddedFont>
      <p:font typeface="Calibri" panose="020F0502020204030204" pitchFamily="34" charset="0"/>
      <p:regular r:id="rId13"/>
      <p:bold r:id="rId14"/>
      <p:italic r:id="rId15"/>
      <p:boldItalic r:id="rId1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CC"/>
    <a:srgbClr val="F4EBE6"/>
    <a:srgbClr val="D2AF9C"/>
    <a:srgbClr val="BC886A"/>
    <a:srgbClr val="A56039"/>
    <a:srgbClr val="8F3807"/>
    <a:srgbClr val="761302"/>
    <a:srgbClr val="EAF2ED"/>
    <a:srgbClr val="ACCBB9"/>
    <a:srgbClr val="82B1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80" autoAdjust="0"/>
    <p:restoredTop sz="96868" autoAdjust="0"/>
  </p:normalViewPr>
  <p:slideViewPr>
    <p:cSldViewPr snapToGrid="0">
      <p:cViewPr>
        <p:scale>
          <a:sx n="150" d="100"/>
          <a:sy n="150" d="100"/>
        </p:scale>
        <p:origin x="1288" y="208"/>
      </p:cViewPr>
      <p:guideLst>
        <p:guide orient="horz" pos="2137"/>
        <p:guide pos="2880"/>
      </p:guideLst>
    </p:cSldViewPr>
  </p:slideViewPr>
  <p:outlineViewPr>
    <p:cViewPr>
      <p:scale>
        <a:sx n="33" d="100"/>
        <a:sy n="33" d="100"/>
      </p:scale>
      <p:origin x="0" y="-1368"/>
    </p:cViewPr>
  </p:outlineViewPr>
  <p:notesTextViewPr>
    <p:cViewPr>
      <p:scale>
        <a:sx n="1" d="1"/>
        <a:sy n="1" d="1"/>
      </p:scale>
      <p:origin x="0" y="0"/>
    </p:cViewPr>
  </p:notesTextViewPr>
  <p:sorterViewPr>
    <p:cViewPr>
      <p:scale>
        <a:sx n="80" d="100"/>
        <a:sy n="80" d="100"/>
      </p:scale>
      <p:origin x="0" y="1088"/>
    </p:cViewPr>
  </p:sorterViewPr>
  <p:notesViewPr>
    <p:cSldViewPr snapToGrid="0">
      <p:cViewPr varScale="1">
        <p:scale>
          <a:sx n="114" d="100"/>
          <a:sy n="114" d="100"/>
        </p:scale>
        <p:origin x="418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057E8843-A7C4-432A-9F08-16396B59A19A}" type="datetimeFigureOut">
              <a:rPr lang="en-US" smtClean="0"/>
              <a:t>6/26/20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2C6CFA-711A-479C-88D9-264F221DCBD7}" type="slidenum">
              <a:rPr lang="en-US" smtClean="0"/>
              <a:t>‹#›</a:t>
            </a:fld>
            <a:endParaRPr lang="en-US" dirty="0"/>
          </a:p>
        </p:txBody>
      </p:sp>
    </p:spTree>
    <p:extLst>
      <p:ext uri="{BB962C8B-B14F-4D97-AF65-F5344CB8AC3E}">
        <p14:creationId xmlns:p14="http://schemas.microsoft.com/office/powerpoint/2010/main" val="2149428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8F3CDB66-C0F6-45B6-BFF5-4575694EFB28}" type="datetimeFigureOut">
              <a:rPr lang="en-US" smtClean="0"/>
              <a:t>6/26/20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7DFC79-30DA-484F-85C8-36E3971802A1}" type="slidenum">
              <a:rPr lang="en-US" smtClean="0"/>
              <a:t>‹#›</a:t>
            </a:fld>
            <a:endParaRPr lang="en-US" dirty="0"/>
          </a:p>
        </p:txBody>
      </p:sp>
    </p:spTree>
    <p:extLst>
      <p:ext uri="{BB962C8B-B14F-4D97-AF65-F5344CB8AC3E}">
        <p14:creationId xmlns:p14="http://schemas.microsoft.com/office/powerpoint/2010/main" val="2098081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1</a:t>
            </a:fld>
            <a:endParaRPr lang="en-US" dirty="0"/>
          </a:p>
        </p:txBody>
      </p:sp>
    </p:spTree>
    <p:extLst>
      <p:ext uri="{BB962C8B-B14F-4D97-AF65-F5344CB8AC3E}">
        <p14:creationId xmlns:p14="http://schemas.microsoft.com/office/powerpoint/2010/main" val="1014899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7DFC79-30DA-484F-85C8-36E3971802A1}" type="slidenum">
              <a:rPr lang="en-US" smtClean="0"/>
              <a:t>2</a:t>
            </a:fld>
            <a:endParaRPr lang="en-US" dirty="0"/>
          </a:p>
        </p:txBody>
      </p:sp>
    </p:spTree>
    <p:extLst>
      <p:ext uri="{BB962C8B-B14F-4D97-AF65-F5344CB8AC3E}">
        <p14:creationId xmlns:p14="http://schemas.microsoft.com/office/powerpoint/2010/main" val="2661748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7DFC79-30DA-484F-85C8-36E3971802A1}" type="slidenum">
              <a:rPr lang="en-US" smtClean="0"/>
              <a:t>3</a:t>
            </a:fld>
            <a:endParaRPr lang="en-US" dirty="0"/>
          </a:p>
        </p:txBody>
      </p:sp>
    </p:spTree>
    <p:extLst>
      <p:ext uri="{BB962C8B-B14F-4D97-AF65-F5344CB8AC3E}">
        <p14:creationId xmlns:p14="http://schemas.microsoft.com/office/powerpoint/2010/main" val="78376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7DFC79-30DA-484F-85C8-36E3971802A1}" type="slidenum">
              <a:rPr lang="en-US" smtClean="0"/>
              <a:t>4</a:t>
            </a:fld>
            <a:endParaRPr lang="en-US" dirty="0"/>
          </a:p>
        </p:txBody>
      </p:sp>
    </p:spTree>
    <p:extLst>
      <p:ext uri="{BB962C8B-B14F-4D97-AF65-F5344CB8AC3E}">
        <p14:creationId xmlns:p14="http://schemas.microsoft.com/office/powerpoint/2010/main" val="36311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7DFC79-30DA-484F-85C8-36E3971802A1}" type="slidenum">
              <a:rPr lang="en-US" smtClean="0"/>
              <a:t>5</a:t>
            </a:fld>
            <a:endParaRPr lang="en-US" dirty="0"/>
          </a:p>
        </p:txBody>
      </p:sp>
    </p:spTree>
    <p:extLst>
      <p:ext uri="{BB962C8B-B14F-4D97-AF65-F5344CB8AC3E}">
        <p14:creationId xmlns:p14="http://schemas.microsoft.com/office/powerpoint/2010/main" val="1997709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7DFC79-30DA-484F-85C8-36E3971802A1}" type="slidenum">
              <a:rPr lang="en-US" smtClean="0"/>
              <a:t>6</a:t>
            </a:fld>
            <a:endParaRPr lang="en-US" dirty="0"/>
          </a:p>
        </p:txBody>
      </p:sp>
    </p:spTree>
    <p:extLst>
      <p:ext uri="{BB962C8B-B14F-4D97-AF65-F5344CB8AC3E}">
        <p14:creationId xmlns:p14="http://schemas.microsoft.com/office/powerpoint/2010/main" val="38678522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rgbClr val="0074A2"/>
          </a:solidFill>
        </p:spPr>
        <p:txBody>
          <a:bodyPr bIns="1980000" anchor="ctr">
            <a:normAutofit/>
          </a:bodyPr>
          <a:lstStyle>
            <a:lvl1pPr algn="ctr">
              <a:defRPr sz="1050">
                <a:solidFill>
                  <a:schemeClr val="bg1"/>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 name="Subtitle 2"/>
          <p:cNvSpPr>
            <a:spLocks noGrp="1"/>
          </p:cNvSpPr>
          <p:nvPr>
            <p:ph type="subTitle" idx="1"/>
          </p:nvPr>
        </p:nvSpPr>
        <p:spPr bwMode="gray">
          <a:xfrm>
            <a:off x="2" y="4482004"/>
            <a:ext cx="9143999" cy="1655999"/>
          </a:xfrm>
          <a:solidFill>
            <a:schemeClr val="tx2"/>
          </a:solidFill>
        </p:spPr>
        <p:txBody>
          <a:bodyPr lIns="468000" tIns="360000" rIns="360000" bIns="828000" anchor="b">
            <a:noAutofit/>
          </a:bodyPr>
          <a:lstStyle>
            <a:lvl1pPr marL="0" indent="0" algn="l">
              <a:lnSpc>
                <a:spcPct val="90000"/>
              </a:lnSpc>
              <a:buNone/>
              <a:defRPr sz="1800" b="0" i="0">
                <a:solidFill>
                  <a:schemeClr val="bg1"/>
                </a:solidFill>
                <a:latin typeface="Calibri" panose="020F050202020403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dirty="0"/>
              <a:t>Click to edit Master subtitle style</a:t>
            </a:r>
            <a:endParaRPr lang="en-GB" noProof="0" dirty="0"/>
          </a:p>
        </p:txBody>
      </p:sp>
      <p:sp>
        <p:nvSpPr>
          <p:cNvPr id="2" name="Title 1"/>
          <p:cNvSpPr>
            <a:spLocks noGrp="1"/>
          </p:cNvSpPr>
          <p:nvPr>
            <p:ph type="ctrTitle" hasCustomPrompt="1"/>
          </p:nvPr>
        </p:nvSpPr>
        <p:spPr bwMode="gray">
          <a:xfrm>
            <a:off x="0" y="485184"/>
            <a:ext cx="5508000" cy="1119158"/>
          </a:xfrm>
          <a:noFill/>
        </p:spPr>
        <p:txBody>
          <a:bodyPr lIns="468000" tIns="72000" rIns="450000" bIns="180000" anchor="t" anchorCtr="0">
            <a:noAutofit/>
          </a:bodyPr>
          <a:lstStyle>
            <a:lvl1pPr algn="l">
              <a:lnSpc>
                <a:spcPct val="85000"/>
              </a:lnSpc>
              <a:defRPr sz="3150" b="0" i="0">
                <a:solidFill>
                  <a:schemeClr val="bg1"/>
                </a:solidFill>
                <a:latin typeface="Calibri" panose="020F0502020204030204" pitchFamily="34" charset="0"/>
              </a:defRPr>
            </a:lvl1pPr>
          </a:lstStyle>
          <a:p>
            <a:r>
              <a:rPr lang="en-GB" noProof="0" dirty="0"/>
              <a:t>Click to edit </a:t>
            </a:r>
            <a:br>
              <a:rPr lang="en-GB" noProof="0" dirty="0"/>
            </a:br>
            <a:r>
              <a:rPr lang="en-GB" noProof="0" dirty="0"/>
              <a:t>Master title style</a:t>
            </a:r>
          </a:p>
        </p:txBody>
      </p:sp>
      <p:sp>
        <p:nvSpPr>
          <p:cNvPr id="36" name="Text Placeholder 35"/>
          <p:cNvSpPr>
            <a:spLocks noGrp="1"/>
          </p:cNvSpPr>
          <p:nvPr>
            <p:ph type="body" sz="quarter" idx="10" hasCustomPrompt="1"/>
          </p:nvPr>
        </p:nvSpPr>
        <p:spPr bwMode="gray">
          <a:xfrm>
            <a:off x="360000" y="6507006"/>
            <a:ext cx="4478700" cy="247650"/>
          </a:xfrm>
        </p:spPr>
        <p:txBody>
          <a:bodyPr lIns="0" anchor="ctr">
            <a:noAutofit/>
          </a:bodyPr>
          <a:lstStyle>
            <a:lvl1pPr>
              <a:defRPr sz="75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bwMode="gray">
          <a:xfrm>
            <a:off x="7121935" y="6476048"/>
            <a:ext cx="1646444" cy="247650"/>
          </a:xfrm>
        </p:spPr>
        <p:txBody>
          <a:bodyPr rIns="0" anchor="ctr">
            <a:noAutofit/>
          </a:bodyPr>
          <a:lstStyle>
            <a:lvl1pPr algn="ctr">
              <a:defRPr sz="1200" b="0" i="0" spc="0" baseline="0">
                <a:solidFill>
                  <a:schemeClr val="bg2"/>
                </a:solidFill>
                <a:latin typeface="Calibri" panose="020F0502020204030204" pitchFamily="34" charset="0"/>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www.euro.who.int</a:t>
            </a:r>
          </a:p>
        </p:txBody>
      </p:sp>
      <p:sp>
        <p:nvSpPr>
          <p:cNvPr id="62" name="Text Placeholder 35"/>
          <p:cNvSpPr>
            <a:spLocks noGrp="1"/>
          </p:cNvSpPr>
          <p:nvPr>
            <p:ph type="body" sz="quarter" idx="15" hasCustomPrompt="1"/>
          </p:nvPr>
        </p:nvSpPr>
        <p:spPr bwMode="gray">
          <a:xfrm>
            <a:off x="359999" y="5440855"/>
            <a:ext cx="8408379" cy="288000"/>
          </a:xfrm>
        </p:spPr>
        <p:txBody>
          <a:bodyPr lIns="0" rIns="90000">
            <a:noAutofit/>
          </a:bodyPr>
          <a:lstStyle>
            <a:lvl1pPr algn="l">
              <a:defRPr sz="1200" b="0" i="0">
                <a:solidFill>
                  <a:schemeClr val="bg1"/>
                </a:solidFill>
                <a:latin typeface="Calibri" panose="020F0502020204030204" pitchFamily="34" charset="0"/>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pic>
        <p:nvPicPr>
          <p:cNvPr id="5" name="Picture 4">
            <a:extLst>
              <a:ext uri="{FF2B5EF4-FFF2-40B4-BE49-F238E27FC236}">
                <a16:creationId xmlns:a16="http://schemas.microsoft.com/office/drawing/2014/main" id="{393265FB-D661-4A0A-BF3F-49FFEE0AEDD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508000" y="484633"/>
            <a:ext cx="3265471" cy="1121571"/>
          </a:xfrm>
          <a:prstGeom prst="rect">
            <a:avLst/>
          </a:prstGeom>
        </p:spPr>
      </p:pic>
    </p:spTree>
    <p:extLst>
      <p:ext uri="{BB962C8B-B14F-4D97-AF65-F5344CB8AC3E}">
        <p14:creationId xmlns:p14="http://schemas.microsoft.com/office/powerpoint/2010/main" val="326805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bg2"/>
                </a:solidFill>
              </a:defRPr>
            </a:lvl1pPr>
          </a:lstStyle>
          <a:p>
            <a:fld id="{AD0CC27D-0020-48D4-9B6C-9E6EA0640D93}" type="datetime1">
              <a:rPr lang="en-GB" noProof="0" smtClean="0"/>
              <a:t>26/06/2020</a:t>
            </a:fld>
            <a:endParaRPr lang="en-GB" noProof="0" dirty="0"/>
          </a:p>
        </p:txBody>
      </p:sp>
      <p:sp>
        <p:nvSpPr>
          <p:cNvPr id="19" name="Footer Placeholder 18"/>
          <p:cNvSpPr>
            <a:spLocks noGrp="1"/>
          </p:cNvSpPr>
          <p:nvPr>
            <p:ph type="ftr" sz="quarter" idx="15"/>
          </p:nvPr>
        </p:nvSpPr>
        <p:spPr bwMode="invGray">
          <a:noFill/>
        </p:spPr>
        <p:txBody>
          <a:bodyPr/>
          <a:lstStyle/>
          <a:p>
            <a:r>
              <a:rPr lang="en-GB" noProof="0" dirty="0"/>
              <a:t>|     Title of the presentation</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dirty="0"/>
          </a:p>
        </p:txBody>
      </p:sp>
      <p:sp>
        <p:nvSpPr>
          <p:cNvPr id="17" name="Text Placeholder 7"/>
          <p:cNvSpPr>
            <a:spLocks noGrp="1"/>
          </p:cNvSpPr>
          <p:nvPr>
            <p:ph type="body" sz="quarter" idx="21" hasCustomPrompt="1"/>
          </p:nvPr>
        </p:nvSpPr>
        <p:spPr bwMode="invGray">
          <a:xfrm>
            <a:off x="360000" y="6293652"/>
            <a:ext cx="8419774" cy="208579"/>
          </a:xfrm>
          <a:noFill/>
        </p:spPr>
        <p:txBody>
          <a:bodyPr anchor="t">
            <a:normAutofit/>
          </a:bodyPr>
          <a:lstStyle>
            <a:lvl1pPr>
              <a:defRPr sz="600" b="0">
                <a:solidFill>
                  <a:schemeClr val="bg2"/>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US" noProof="0"/>
              <a:t>Click to edit Master title style</a:t>
            </a:r>
            <a:endParaRPr lang="en-GB" noProof="0"/>
          </a:p>
        </p:txBody>
      </p:sp>
      <p:sp>
        <p:nvSpPr>
          <p:cNvPr id="15"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i="0">
                <a:solidFill>
                  <a:schemeClr val="bg1"/>
                </a:solidFill>
                <a:latin typeface="Calibri" panose="020F0502020204030204" pitchFamily="34" charset="0"/>
              </a:defRPr>
            </a:lvl1pPr>
          </a:lstStyle>
          <a:p>
            <a:pPr lvl="0"/>
            <a:r>
              <a:rPr lang="en-GB" noProof="0" dirty="0"/>
              <a:t>One line Subtitle (optional)</a:t>
            </a:r>
          </a:p>
        </p:txBody>
      </p:sp>
      <p:sp>
        <p:nvSpPr>
          <p:cNvPr id="12" name="Text Placeholder 4"/>
          <p:cNvSpPr>
            <a:spLocks noGrp="1"/>
          </p:cNvSpPr>
          <p:nvPr>
            <p:ph type="body" sz="quarter" idx="18"/>
          </p:nvPr>
        </p:nvSpPr>
        <p:spPr bwMode="invGray">
          <a:xfrm>
            <a:off x="360000" y="1800000"/>
            <a:ext cx="8419774" cy="4237200"/>
          </a:xfrm>
          <a:noFill/>
        </p:spPr>
        <p:txBody>
          <a:bodyPr lIns="0" tIns="0" rIns="0" bIns="0"/>
          <a:lstStyle>
            <a:lvl1pPr>
              <a:lnSpc>
                <a:spcPct val="110000"/>
              </a:lnSpc>
              <a:defRPr sz="1050" b="1">
                <a:solidFill>
                  <a:schemeClr val="bg2"/>
                </a:solidFill>
                <a:latin typeface="+mn-lt"/>
              </a:defRPr>
            </a:lvl1pPr>
            <a:lvl2pPr>
              <a:lnSpc>
                <a:spcPct val="110000"/>
              </a:lnSpc>
              <a:defRPr sz="1050">
                <a:solidFill>
                  <a:schemeClr val="bg2"/>
                </a:solidFill>
                <a:latin typeface="+mn-lt"/>
              </a:defRPr>
            </a:lvl2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1669569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9144000" cy="6858000"/>
          </a:xfrm>
          <a:solidFill>
            <a:srgbClr val="0074A2"/>
          </a:solidFill>
        </p:spPr>
        <p:txBody>
          <a:bodyPr wrap="square" tIns="1980000" bIns="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2" y="1800000"/>
            <a:ext cx="3209925" cy="1649446"/>
          </a:xfrm>
          <a:solidFill>
            <a:schemeClr val="tx2">
              <a:alpha val="90000"/>
            </a:schemeClr>
          </a:solidFill>
        </p:spPr>
        <p:txBody>
          <a:bodyPr lIns="468000" tIns="180000" rIns="360000" bIns="180000">
            <a:noAutofit/>
          </a:bodyPr>
          <a:lstStyle>
            <a:lvl1pPr>
              <a:defRPr sz="2100" b="0" i="0">
                <a:solidFill>
                  <a:schemeClr val="bg1"/>
                </a:solidFill>
                <a:latin typeface="Calibri" panose="020F0502020204030204" pitchFamily="34" charset="0"/>
              </a:defRPr>
            </a:lvl1pPr>
            <a:lvl2pPr marL="406004" indent="-205979">
              <a:tabLst>
                <a:tab pos="1210866" algn="l"/>
              </a:tabLst>
              <a:defRPr sz="2100">
                <a:solidFill>
                  <a:schemeClr val="bg1"/>
                </a:solidFill>
                <a:latin typeface="+mj-lt"/>
              </a:defRPr>
            </a:lvl2pPr>
          </a:lstStyle>
          <a:p>
            <a:pPr lvl="0"/>
            <a:r>
              <a:rPr lang="en-US" noProof="0" dirty="0"/>
              <a:t>Click to edit Master text styles</a:t>
            </a:r>
          </a:p>
        </p:txBody>
      </p:sp>
      <p:sp>
        <p:nvSpPr>
          <p:cNvPr id="2" name="Date Placeholder 1"/>
          <p:cNvSpPr>
            <a:spLocks noGrp="1"/>
          </p:cNvSpPr>
          <p:nvPr>
            <p:ph type="dt" sz="half" idx="19"/>
          </p:nvPr>
        </p:nvSpPr>
        <p:spPr bwMode="gray"/>
        <p:txBody>
          <a:bodyPr/>
          <a:lstStyle>
            <a:lvl1pPr>
              <a:defRPr>
                <a:solidFill>
                  <a:schemeClr val="bg2"/>
                </a:solidFill>
              </a:defRPr>
            </a:lvl1pPr>
          </a:lstStyle>
          <a:p>
            <a:fld id="{A68D69CF-73BC-4E26-B56A-FEC2ABB77ED4}" type="datetime1">
              <a:rPr lang="en-GB" noProof="0" smtClean="0"/>
              <a:t>26/06/2020</a:t>
            </a:fld>
            <a:endParaRPr lang="en-GB" noProof="0" dirty="0"/>
          </a:p>
        </p:txBody>
      </p:sp>
      <p:sp>
        <p:nvSpPr>
          <p:cNvPr id="3" name="Footer Placeholder 2"/>
          <p:cNvSpPr>
            <a:spLocks noGrp="1"/>
          </p:cNvSpPr>
          <p:nvPr>
            <p:ph type="ftr" sz="quarter" idx="20"/>
          </p:nvPr>
        </p:nvSpPr>
        <p:spPr bwMode="gray"/>
        <p:txBody>
          <a:bodyPr/>
          <a:lstStyle>
            <a:lvl1pPr>
              <a:defRPr>
                <a:solidFill>
                  <a:schemeClr val="bg2"/>
                </a:solidFill>
              </a:defRPr>
            </a:lvl1pPr>
          </a:lstStyle>
          <a:p>
            <a:r>
              <a:rPr lang="en-GB" noProof="0" dirty="0"/>
              <a:t>|     Title of the presentation</a:t>
            </a:r>
          </a:p>
        </p:txBody>
      </p:sp>
      <p:sp>
        <p:nvSpPr>
          <p:cNvPr id="4" name="Slide Number Placeholder 3"/>
          <p:cNvSpPr>
            <a:spLocks noGrp="1"/>
          </p:cNvSpPr>
          <p:nvPr>
            <p:ph type="sldNum" sz="quarter" idx="21"/>
          </p:nvPr>
        </p:nvSpPr>
        <p:spPr bwMode="gray"/>
        <p:txBody>
          <a:bodyPr/>
          <a:lstStyle>
            <a:lvl1pPr>
              <a:defRPr>
                <a:solidFill>
                  <a:schemeClr val="bg2"/>
                </a:solidFill>
              </a:defRPr>
            </a:lvl1pPr>
          </a:lstStyle>
          <a:p>
            <a:fld id="{A74CE0EA-F3B5-4684-BA10-C594598FDB9C}" type="slidenum">
              <a:rPr lang="en-GB" noProof="0" smtClean="0"/>
              <a:pPr/>
              <a:t>‹#›</a:t>
            </a:fld>
            <a:endParaRPr lang="en-GB" noProof="0" dirty="0"/>
          </a:p>
        </p:txBody>
      </p:sp>
      <p:sp>
        <p:nvSpPr>
          <p:cNvPr id="15" name="Text Placeholder 7"/>
          <p:cNvSpPr>
            <a:spLocks noGrp="1"/>
          </p:cNvSpPr>
          <p:nvPr>
            <p:ph type="body" sz="quarter" idx="22" hasCustomPrompt="1"/>
          </p:nvPr>
        </p:nvSpPr>
        <p:spPr bwMode="gray">
          <a:xfrm>
            <a:off x="360000" y="6293652"/>
            <a:ext cx="8419774" cy="208579"/>
          </a:xfrm>
        </p:spPr>
        <p:txBody>
          <a:bodyPr anchor="t">
            <a:normAutofit/>
          </a:bodyPr>
          <a:lstStyle>
            <a:lvl1pPr>
              <a:defRPr sz="600" b="0">
                <a:solidFill>
                  <a:schemeClr val="bg2"/>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US" noProof="0"/>
              <a:t>Click to edit Master title style</a:t>
            </a:r>
            <a:endParaRPr lang="en-GB" noProof="0"/>
          </a:p>
        </p:txBody>
      </p:sp>
      <p:pic>
        <p:nvPicPr>
          <p:cNvPr id="10" name="Picture 9">
            <a:extLst>
              <a:ext uri="{FF2B5EF4-FFF2-40B4-BE49-F238E27FC236}">
                <a16:creationId xmlns:a16="http://schemas.microsoft.com/office/drawing/2014/main" id="{04CD593D-F489-4F83-AB35-3306FDE7AA7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03770" y="365761"/>
            <a:ext cx="1481206" cy="694887"/>
          </a:xfrm>
          <a:prstGeom prst="rect">
            <a:avLst/>
          </a:prstGeom>
        </p:spPr>
      </p:pic>
    </p:spTree>
    <p:extLst>
      <p:ext uri="{BB962C8B-B14F-4D97-AF65-F5344CB8AC3E}">
        <p14:creationId xmlns:p14="http://schemas.microsoft.com/office/powerpoint/2010/main" val="156179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fld id="{99262F6C-3198-4C0D-9FD3-A522B66D4040}" type="datetime1">
              <a:rPr lang="en-GB" noProof="0" smtClean="0"/>
              <a:t>26/06/2020</a:t>
            </a:fld>
            <a:endParaRPr lang="en-GB" noProof="0" dirty="0"/>
          </a:p>
        </p:txBody>
      </p:sp>
      <p:sp>
        <p:nvSpPr>
          <p:cNvPr id="8" name="Footer Placeholder 7"/>
          <p:cNvSpPr>
            <a:spLocks noGrp="1"/>
          </p:cNvSpPr>
          <p:nvPr>
            <p:ph type="ftr" sz="quarter" idx="31"/>
          </p:nvPr>
        </p:nvSpPr>
        <p:spPr bwMode="gray"/>
        <p:txBody>
          <a:bodyPr/>
          <a:lstStyle/>
          <a:p>
            <a:r>
              <a:rPr lang="en-GB" noProof="0" dirty="0"/>
              <a:t>|     Title of the presentation</a:t>
            </a:r>
          </a:p>
        </p:txBody>
      </p:sp>
      <p:sp>
        <p:nvSpPr>
          <p:cNvPr id="9" name="Slide Number Placeholder 8"/>
          <p:cNvSpPr>
            <a:spLocks noGrp="1"/>
          </p:cNvSpPr>
          <p:nvPr>
            <p:ph type="sldNum" sz="quarter" idx="32"/>
          </p:nvPr>
        </p:nvSpPr>
        <p:spPr bwMode="gray"/>
        <p:txBody>
          <a:bodyPr/>
          <a:lstStyle/>
          <a:p>
            <a:fld id="{A74CE0EA-F3B5-4684-BA10-C594598FDB9C}" type="slidenum">
              <a:rPr lang="en-GB" noProof="0" smtClean="0"/>
              <a:pPr/>
              <a:t>‹#›</a:t>
            </a:fld>
            <a:endParaRPr lang="en-GB" noProof="0" dirty="0"/>
          </a:p>
        </p:txBody>
      </p:sp>
      <p:sp>
        <p:nvSpPr>
          <p:cNvPr id="10" name="Title 9"/>
          <p:cNvSpPr>
            <a:spLocks noGrp="1"/>
          </p:cNvSpPr>
          <p:nvPr>
            <p:ph type="title"/>
          </p:nvPr>
        </p:nvSpPr>
        <p:spPr bwMode="gray">
          <a:xfrm>
            <a:off x="359999" y="359999"/>
            <a:ext cx="6120000" cy="720000"/>
          </a:xfrm>
        </p:spPr>
        <p:txBody>
          <a:bodyPr/>
          <a:lstStyle/>
          <a:p>
            <a:r>
              <a:rPr lang="en-US" noProof="0"/>
              <a:t>Click to edit Master title style</a:t>
            </a:r>
            <a:endParaRPr lang="en-GB" noProof="0"/>
          </a:p>
        </p:txBody>
      </p:sp>
      <p:sp>
        <p:nvSpPr>
          <p:cNvPr id="28" name="Rectangle 27"/>
          <p:cNvSpPr/>
          <p:nvPr userDrawn="1"/>
        </p:nvSpPr>
        <p:spPr bwMode="gray">
          <a:xfrm>
            <a:off x="360001" y="1800002"/>
            <a:ext cx="477588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dirty="0"/>
          </a:p>
        </p:txBody>
      </p:sp>
      <p:sp>
        <p:nvSpPr>
          <p:cNvPr id="4" name="Text Placeholder 3"/>
          <p:cNvSpPr>
            <a:spLocks noGrp="1"/>
          </p:cNvSpPr>
          <p:nvPr>
            <p:ph type="body" sz="quarter" idx="33" hasCustomPrompt="1"/>
          </p:nvPr>
        </p:nvSpPr>
        <p:spPr>
          <a:xfrm>
            <a:off x="359999" y="2143683"/>
            <a:ext cx="741363" cy="396000"/>
          </a:xfrm>
        </p:spPr>
        <p:txBody>
          <a:bodyPr/>
          <a:lstStyle>
            <a:lvl1pPr>
              <a:defRPr sz="2100" b="0" i="0">
                <a:latin typeface="Calibri" panose="020F0502020204030204" pitchFamily="34" charset="0"/>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dirty="0"/>
              <a:t>01</a:t>
            </a:r>
          </a:p>
        </p:txBody>
      </p:sp>
      <p:sp>
        <p:nvSpPr>
          <p:cNvPr id="31" name="Text Placeholder 3"/>
          <p:cNvSpPr>
            <a:spLocks noGrp="1"/>
          </p:cNvSpPr>
          <p:nvPr>
            <p:ph type="body" sz="quarter" idx="34" hasCustomPrompt="1"/>
          </p:nvPr>
        </p:nvSpPr>
        <p:spPr>
          <a:xfrm>
            <a:off x="1280578" y="2143683"/>
            <a:ext cx="385530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5574552" y="2143683"/>
            <a:ext cx="320522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359999" y="2877928"/>
            <a:ext cx="741363" cy="396000"/>
          </a:xfrm>
        </p:spPr>
        <p:txBody>
          <a:bodyPr/>
          <a:lstStyle>
            <a:lvl1pPr>
              <a:defRPr sz="2100" b="0" i="0">
                <a:latin typeface="Calibri" panose="020F0502020204030204" pitchFamily="34" charset="0"/>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dirty="0"/>
              <a:t>02</a:t>
            </a:r>
          </a:p>
        </p:txBody>
      </p:sp>
      <p:sp>
        <p:nvSpPr>
          <p:cNvPr id="37" name="Text Placeholder 3"/>
          <p:cNvSpPr>
            <a:spLocks noGrp="1"/>
          </p:cNvSpPr>
          <p:nvPr>
            <p:ph type="body" sz="quarter" idx="37" hasCustomPrompt="1"/>
          </p:nvPr>
        </p:nvSpPr>
        <p:spPr>
          <a:xfrm>
            <a:off x="1280578" y="2877928"/>
            <a:ext cx="385530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5574552" y="2877928"/>
            <a:ext cx="320522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359999" y="3612173"/>
            <a:ext cx="741363" cy="396000"/>
          </a:xfrm>
        </p:spPr>
        <p:txBody>
          <a:bodyPr/>
          <a:lstStyle>
            <a:lvl1pPr>
              <a:defRPr sz="2100" b="0" i="0">
                <a:latin typeface="Calibri" panose="020F0502020204030204" pitchFamily="34" charset="0"/>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dirty="0"/>
              <a:t>03</a:t>
            </a:r>
          </a:p>
        </p:txBody>
      </p:sp>
      <p:sp>
        <p:nvSpPr>
          <p:cNvPr id="41" name="Text Placeholder 3"/>
          <p:cNvSpPr>
            <a:spLocks noGrp="1"/>
          </p:cNvSpPr>
          <p:nvPr>
            <p:ph type="body" sz="quarter" idx="40" hasCustomPrompt="1"/>
          </p:nvPr>
        </p:nvSpPr>
        <p:spPr>
          <a:xfrm>
            <a:off x="1280578" y="3612173"/>
            <a:ext cx="385530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5574552" y="3612173"/>
            <a:ext cx="320522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359999" y="4346418"/>
            <a:ext cx="741363" cy="396000"/>
          </a:xfrm>
        </p:spPr>
        <p:txBody>
          <a:bodyPr/>
          <a:lstStyle>
            <a:lvl1pPr>
              <a:defRPr sz="2100" b="0" i="0">
                <a:latin typeface="Calibri" panose="020F0502020204030204" pitchFamily="34" charset="0"/>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dirty="0"/>
              <a:t>04</a:t>
            </a:r>
          </a:p>
        </p:txBody>
      </p:sp>
      <p:sp>
        <p:nvSpPr>
          <p:cNvPr id="44" name="Text Placeholder 3"/>
          <p:cNvSpPr>
            <a:spLocks noGrp="1"/>
          </p:cNvSpPr>
          <p:nvPr>
            <p:ph type="body" sz="quarter" idx="43" hasCustomPrompt="1"/>
          </p:nvPr>
        </p:nvSpPr>
        <p:spPr>
          <a:xfrm>
            <a:off x="1280578" y="4346418"/>
            <a:ext cx="385530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5574552" y="4346418"/>
            <a:ext cx="320522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359999" y="5080663"/>
            <a:ext cx="741363" cy="396000"/>
          </a:xfrm>
        </p:spPr>
        <p:txBody>
          <a:bodyPr/>
          <a:lstStyle>
            <a:lvl1pPr>
              <a:defRPr sz="2100" b="0" i="0">
                <a:latin typeface="Calibri" panose="020F0502020204030204" pitchFamily="34" charset="0"/>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dirty="0"/>
              <a:t>05</a:t>
            </a:r>
          </a:p>
        </p:txBody>
      </p:sp>
      <p:sp>
        <p:nvSpPr>
          <p:cNvPr id="47" name="Text Placeholder 3"/>
          <p:cNvSpPr>
            <a:spLocks noGrp="1"/>
          </p:cNvSpPr>
          <p:nvPr>
            <p:ph type="body" sz="quarter" idx="46" hasCustomPrompt="1"/>
          </p:nvPr>
        </p:nvSpPr>
        <p:spPr>
          <a:xfrm>
            <a:off x="1280578" y="5080663"/>
            <a:ext cx="385530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5574552" y="5080663"/>
            <a:ext cx="320522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359999" y="5814910"/>
            <a:ext cx="741363" cy="396000"/>
          </a:xfrm>
        </p:spPr>
        <p:txBody>
          <a:bodyPr/>
          <a:lstStyle>
            <a:lvl1pPr>
              <a:defRPr sz="2100" b="0" i="0">
                <a:latin typeface="Calibri" panose="020F0502020204030204" pitchFamily="34" charset="0"/>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dirty="0"/>
              <a:t>06</a:t>
            </a:r>
          </a:p>
        </p:txBody>
      </p:sp>
      <p:sp>
        <p:nvSpPr>
          <p:cNvPr id="50" name="Text Placeholder 3"/>
          <p:cNvSpPr>
            <a:spLocks noGrp="1"/>
          </p:cNvSpPr>
          <p:nvPr>
            <p:ph type="body" sz="quarter" idx="49" hasCustomPrompt="1"/>
          </p:nvPr>
        </p:nvSpPr>
        <p:spPr>
          <a:xfrm>
            <a:off x="1280578" y="5814910"/>
            <a:ext cx="385530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5574552" y="5814910"/>
            <a:ext cx="320522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i="0">
                <a:solidFill>
                  <a:schemeClr val="bg1"/>
                </a:solidFill>
                <a:latin typeface="Calibri" panose="020F0502020204030204" pitchFamily="34" charset="0"/>
              </a:defRPr>
            </a:lvl1pPr>
          </a:lstStyle>
          <a:p>
            <a:pPr lvl="0"/>
            <a:r>
              <a:rPr lang="en-GB" noProof="0" dirty="0"/>
              <a:t>One line Subtitle (optional)</a:t>
            </a:r>
          </a:p>
        </p:txBody>
      </p:sp>
    </p:spTree>
    <p:extLst>
      <p:ext uri="{BB962C8B-B14F-4D97-AF65-F5344CB8AC3E}">
        <p14:creationId xmlns:p14="http://schemas.microsoft.com/office/powerpoint/2010/main" val="897073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p>
            <a:fld id="{7BA931E1-7FC2-4DBD-9F66-3D1575A3F79C}" type="datetime1">
              <a:rPr lang="en-GB" noProof="0" smtClean="0"/>
              <a:t>26/06/2020</a:t>
            </a:fld>
            <a:endParaRPr lang="en-GB" noProof="0" dirty="0"/>
          </a:p>
        </p:txBody>
      </p:sp>
      <p:sp>
        <p:nvSpPr>
          <p:cNvPr id="4" name="Footer Placeholder 3"/>
          <p:cNvSpPr>
            <a:spLocks noGrp="1"/>
          </p:cNvSpPr>
          <p:nvPr>
            <p:ph type="ftr" sz="quarter" idx="11"/>
          </p:nvPr>
        </p:nvSpPr>
        <p:spPr bwMode="invGray"/>
        <p:txBody>
          <a:bodyPr/>
          <a:lstStyle/>
          <a:p>
            <a:r>
              <a:rPr lang="en-GB" noProof="0" dirty="0"/>
              <a:t>|     Title of the presentation</a:t>
            </a:r>
          </a:p>
        </p:txBody>
      </p:sp>
      <p:sp>
        <p:nvSpPr>
          <p:cNvPr id="5" name="Slide Number Placeholder 4"/>
          <p:cNvSpPr>
            <a:spLocks noGrp="1"/>
          </p:cNvSpPr>
          <p:nvPr>
            <p:ph type="sldNum" sz="quarter" idx="12"/>
          </p:nvPr>
        </p:nvSpPr>
        <p:spPr bwMode="invGray"/>
        <p:txBody>
          <a:bodyPr/>
          <a:lstStyle/>
          <a:p>
            <a:fld id="{A74CE0EA-F3B5-4684-BA10-C594598FDB9C}" type="slidenum">
              <a:rPr lang="en-GB" noProof="0" smtClean="0"/>
              <a:pPr/>
              <a:t>‹#›</a:t>
            </a:fld>
            <a:endParaRPr lang="en-GB" noProof="0" dirty="0"/>
          </a:p>
        </p:txBody>
      </p:sp>
      <p:sp>
        <p:nvSpPr>
          <p:cNvPr id="12"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bg2"/>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US" noProof="0"/>
              <a:t>Click to edit Master title style</a:t>
            </a:r>
            <a:endParaRPr lang="en-GB" noProof="0"/>
          </a:p>
        </p:txBody>
      </p:sp>
      <p:sp>
        <p:nvSpPr>
          <p:cNvPr id="10"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i="0">
                <a:solidFill>
                  <a:schemeClr val="bg1"/>
                </a:solidFill>
                <a:latin typeface="Calibri" panose="020F0502020204030204" pitchFamily="34" charset="0"/>
              </a:defRPr>
            </a:lvl1pPr>
          </a:lstStyle>
          <a:p>
            <a:pPr lvl="0"/>
            <a:r>
              <a:rPr lang="en-GB" noProof="0" dirty="0"/>
              <a:t>One line Subtitle (optional)</a:t>
            </a:r>
          </a:p>
        </p:txBody>
      </p:sp>
    </p:spTree>
    <p:extLst>
      <p:ext uri="{BB962C8B-B14F-4D97-AF65-F5344CB8AC3E}">
        <p14:creationId xmlns:p14="http://schemas.microsoft.com/office/powerpoint/2010/main" val="1126485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rgbClr val="0074A2"/>
          </a:solidFill>
        </p:spPr>
        <p:txBody>
          <a:bodyPr bIns="1980000" anchor="ctr">
            <a:normAutofit/>
          </a:bodyP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6" name="Text Placeholder 35"/>
          <p:cNvSpPr>
            <a:spLocks noGrp="1"/>
          </p:cNvSpPr>
          <p:nvPr>
            <p:ph type="body" sz="quarter" idx="10" hasCustomPrompt="1"/>
          </p:nvPr>
        </p:nvSpPr>
        <p:spPr bwMode="gray">
          <a:xfrm>
            <a:off x="360000" y="6507006"/>
            <a:ext cx="4478700" cy="247650"/>
          </a:xfrm>
        </p:spPr>
        <p:txBody>
          <a:bodyPr anchor="ctr">
            <a:noAutofit/>
          </a:bodyPr>
          <a:lstStyle>
            <a:lvl1pPr>
              <a:defRPr sz="75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7121935" y="6476048"/>
            <a:ext cx="1646444" cy="247650"/>
          </a:xfrm>
        </p:spPr>
        <p:txBody>
          <a:bodyPr rIns="0" anchor="ctr">
            <a:noAutofit/>
          </a:bodyPr>
          <a:lstStyle>
            <a:lvl1pPr algn="ctr">
              <a:defRPr sz="1200" b="0" i="0" spc="0" baseline="0">
                <a:solidFill>
                  <a:schemeClr val="bg2"/>
                </a:solidFill>
                <a:latin typeface="Calibri" panose="020F0502020204030204" pitchFamily="34" charset="0"/>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www.euro.who.int</a:t>
            </a:r>
          </a:p>
        </p:txBody>
      </p:sp>
      <p:sp>
        <p:nvSpPr>
          <p:cNvPr id="39" name="Title 1"/>
          <p:cNvSpPr>
            <a:spLocks noGrp="1"/>
          </p:cNvSpPr>
          <p:nvPr>
            <p:ph type="ctrTitle" hasCustomPrompt="1"/>
          </p:nvPr>
        </p:nvSpPr>
        <p:spPr bwMode="gray">
          <a:xfrm>
            <a:off x="0" y="485184"/>
            <a:ext cx="5508000" cy="1119158"/>
          </a:xfrm>
          <a:noFill/>
        </p:spPr>
        <p:txBody>
          <a:bodyPr lIns="468000" tIns="72000" rIns="450000" bIns="180000" anchor="t" anchorCtr="0">
            <a:noAutofit/>
          </a:bodyPr>
          <a:lstStyle>
            <a:lvl1pPr algn="l">
              <a:lnSpc>
                <a:spcPct val="85000"/>
              </a:lnSpc>
              <a:defRPr sz="3150" b="0" i="0">
                <a:solidFill>
                  <a:schemeClr val="bg1"/>
                </a:solidFill>
                <a:latin typeface="Calibri" panose="020F0502020204030204" pitchFamily="34" charset="0"/>
              </a:defRPr>
            </a:lvl1pPr>
          </a:lstStyle>
          <a:p>
            <a:r>
              <a:rPr lang="en-GB" noProof="0" dirty="0"/>
              <a:t>Click to edit </a:t>
            </a:r>
            <a:br>
              <a:rPr lang="en-GB" noProof="0" dirty="0"/>
            </a:br>
            <a:r>
              <a:rPr lang="en-GB" noProof="0" dirty="0"/>
              <a:t>Master title style</a:t>
            </a:r>
          </a:p>
        </p:txBody>
      </p:sp>
      <p:sp>
        <p:nvSpPr>
          <p:cNvPr id="9" name="Subtitle 2"/>
          <p:cNvSpPr>
            <a:spLocks noGrp="1"/>
          </p:cNvSpPr>
          <p:nvPr>
            <p:ph type="subTitle" idx="1"/>
          </p:nvPr>
        </p:nvSpPr>
        <p:spPr bwMode="gray">
          <a:xfrm>
            <a:off x="2" y="4482000"/>
            <a:ext cx="9143999" cy="1656000"/>
          </a:xfrm>
          <a:solidFill>
            <a:schemeClr val="tx2">
              <a:alpha val="90000"/>
            </a:schemeClr>
          </a:solidFill>
        </p:spPr>
        <p:txBody>
          <a:bodyPr lIns="468000" tIns="216000" rIns="360000" bIns="216000" numCol="3" anchor="t">
            <a:noAutofit/>
          </a:bodyPr>
          <a:lstStyle>
            <a:lvl1pPr marL="0" indent="0" algn="l">
              <a:lnSpc>
                <a:spcPct val="90000"/>
              </a:lnSpc>
              <a:buNone/>
              <a:defRPr sz="1050" b="0" i="0">
                <a:solidFill>
                  <a:schemeClr val="bg1"/>
                </a:solidFill>
                <a:latin typeface="Calibri" panose="020F050202020403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dirty="0"/>
              <a:t>Click to edit Master subtitle style</a:t>
            </a:r>
            <a:endParaRPr lang="en-GB" noProof="0" dirty="0"/>
          </a:p>
        </p:txBody>
      </p:sp>
      <p:pic>
        <p:nvPicPr>
          <p:cNvPr id="3" name="Picture 2" descr="A close up of a logo&#10;&#10;Description generated with very high confidence">
            <a:extLst>
              <a:ext uri="{FF2B5EF4-FFF2-40B4-BE49-F238E27FC236}">
                <a16:creationId xmlns:a16="http://schemas.microsoft.com/office/drawing/2014/main" id="{51210256-0BBA-49A6-B7BA-5D7478DEE5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594555" y="484632"/>
            <a:ext cx="3174345" cy="1115476"/>
          </a:xfrm>
          <a:prstGeom prst="rect">
            <a:avLst/>
          </a:prstGeom>
        </p:spPr>
      </p:pic>
    </p:spTree>
    <p:extLst>
      <p:ext uri="{BB962C8B-B14F-4D97-AF65-F5344CB8AC3E}">
        <p14:creationId xmlns:p14="http://schemas.microsoft.com/office/powerpoint/2010/main" val="1688739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0000" y="360000"/>
            <a:ext cx="7920000" cy="720000"/>
          </a:xfrm>
        </p:spPr>
        <p:txBody>
          <a:bodyPr anchor="t"/>
          <a:lstStyle>
            <a:lvl1pPr algn="l">
              <a:lnSpc>
                <a:spcPct val="100000"/>
              </a:lnSpc>
              <a:defRPr sz="2700" b="1">
                <a:effectLst/>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a:xfrm>
            <a:off x="630000" y="1620000"/>
            <a:ext cx="7920000" cy="4320000"/>
          </a:xfrm>
        </p:spPr>
        <p:txBody>
          <a:bodyPr/>
          <a:lstStyle>
            <a:lvl1pPr marL="0" indent="0">
              <a:buFont typeface="Wingdings" charset="2"/>
              <a:buNone/>
              <a:defRPr sz="1800">
                <a:solidFill>
                  <a:schemeClr val="tx1"/>
                </a:solidFill>
                <a:latin typeface="Arial" charset="0"/>
                <a:ea typeface="Arial" charset="0"/>
                <a:cs typeface="Arial" charset="0"/>
              </a:defRPr>
            </a:lvl1pPr>
            <a:lvl2pPr marL="557213" indent="-214313">
              <a:buFont typeface="Wingdings" charset="2"/>
              <a:buChar cha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vl6pPr>
              <a:defRPr/>
            </a:lvl6pPr>
            <a:lvl7pPr>
              <a:defRPr/>
            </a:lvl7pPr>
            <a:lvl8pPr>
              <a:defRPr/>
            </a:lvl8pPr>
            <a:lvl9pPr>
              <a:buFont typeface="Arial" pitchFamily="34" charset="0"/>
              <a:buChar char="•"/>
              <a:defRPr/>
            </a:lvl9pPr>
          </a:lstStyle>
          <a:p>
            <a:pPr lvl="0"/>
            <a:r>
              <a:rPr lang="en-US" dirty="0"/>
              <a:t>Click to edit Master text style</a:t>
            </a:r>
          </a:p>
        </p:txBody>
      </p:sp>
      <p:sp>
        <p:nvSpPr>
          <p:cNvPr id="8" name="Footer Placeholder 2"/>
          <p:cNvSpPr>
            <a:spLocks noGrp="1"/>
          </p:cNvSpPr>
          <p:nvPr>
            <p:ph type="ftr" sz="quarter" idx="3"/>
          </p:nvPr>
        </p:nvSpPr>
        <p:spPr>
          <a:xfrm>
            <a:off x="983902" y="6155390"/>
            <a:ext cx="2895600" cy="365125"/>
          </a:xfrm>
          <a:prstGeom prst="rect">
            <a:avLst/>
          </a:prstGeom>
        </p:spPr>
        <p:txBody>
          <a:bodyPr vert="horz" lIns="91440" tIns="45720" rIns="91440" bIns="45720" rtlCol="0" anchor="ctr"/>
          <a:lstStyle>
            <a:lvl1pPr algn="l">
              <a:defRPr sz="900">
                <a:solidFill>
                  <a:schemeClr val="bg1"/>
                </a:solidFill>
              </a:defRPr>
            </a:lvl1pPr>
          </a:lstStyle>
          <a:p>
            <a:r>
              <a:rPr lang="en-US" dirty="0"/>
              <a:t>Covid-19 Workforce Estimator Guide</a:t>
            </a:r>
          </a:p>
        </p:txBody>
      </p:sp>
      <p:sp>
        <p:nvSpPr>
          <p:cNvPr id="9" name="Slide Number Placeholder 3"/>
          <p:cNvSpPr>
            <a:spLocks noGrp="1"/>
          </p:cNvSpPr>
          <p:nvPr>
            <p:ph type="sldNum" sz="quarter" idx="4"/>
          </p:nvPr>
        </p:nvSpPr>
        <p:spPr>
          <a:xfrm>
            <a:off x="457200" y="6155390"/>
            <a:ext cx="410308" cy="365125"/>
          </a:xfrm>
          <a:prstGeom prst="rect">
            <a:avLst/>
          </a:prstGeom>
        </p:spPr>
        <p:txBody>
          <a:bodyPr vert="horz" lIns="91440" tIns="45720" rIns="91440" bIns="45720" rtlCol="0" anchor="ctr"/>
          <a:lstStyle>
            <a:lvl1pPr algn="r">
              <a:defRPr sz="900">
                <a:solidFill>
                  <a:schemeClr val="bg1"/>
                </a:solidFill>
              </a:defRPr>
            </a:lvl1pPr>
          </a:lstStyle>
          <a:p>
            <a:fld id="{7698B45C-09C7-497B-9261-07F290CB2D4C}" type="slidenum">
              <a:rPr lang="en-US" smtClean="0"/>
              <a:pPr/>
              <a:t>‹#›</a:t>
            </a:fld>
            <a:endParaRPr lang="en-US" dirty="0"/>
          </a:p>
        </p:txBody>
      </p:sp>
    </p:spTree>
    <p:extLst>
      <p:ext uri="{BB962C8B-B14F-4D97-AF65-F5344CB8AC3E}">
        <p14:creationId xmlns:p14="http://schemas.microsoft.com/office/powerpoint/2010/main" val="2703852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360000" y="1800000"/>
            <a:ext cx="8424001"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i="0">
                <a:solidFill>
                  <a:schemeClr val="bg1"/>
                </a:solidFill>
                <a:latin typeface="Calibri" panose="020F0502020204030204" pitchFamily="34" charset="0"/>
              </a:defRPr>
            </a:lvl1pPr>
          </a:lstStyle>
          <a:p>
            <a:pPr lvl="0"/>
            <a:r>
              <a:rPr lang="en-GB" noProof="0" dirty="0"/>
              <a:t>One line Subtitle (optional)</a:t>
            </a:r>
          </a:p>
        </p:txBody>
      </p:sp>
      <p:sp>
        <p:nvSpPr>
          <p:cNvPr id="4" name="Date Placeholder 3"/>
          <p:cNvSpPr>
            <a:spLocks noGrp="1"/>
          </p:cNvSpPr>
          <p:nvPr>
            <p:ph type="dt" sz="half" idx="14"/>
          </p:nvPr>
        </p:nvSpPr>
        <p:spPr bwMode="invGray"/>
        <p:txBody>
          <a:bodyPr/>
          <a:lstStyle/>
          <a:p>
            <a:fld id="{DCD9F9BF-D269-4020-816F-460E917B7A74}" type="datetime1">
              <a:rPr lang="en-GB" noProof="0" smtClean="0"/>
              <a:t>26/06/2020</a:t>
            </a:fld>
            <a:endParaRPr lang="en-GB" noProof="0" dirty="0"/>
          </a:p>
        </p:txBody>
      </p:sp>
      <p:sp>
        <p:nvSpPr>
          <p:cNvPr id="5" name="Footer Placeholder 4"/>
          <p:cNvSpPr>
            <a:spLocks noGrp="1"/>
          </p:cNvSpPr>
          <p:nvPr>
            <p:ph type="ftr" sz="quarter" idx="15"/>
          </p:nvPr>
        </p:nvSpPr>
        <p:spPr bwMode="invGray"/>
        <p:txBody>
          <a:bodyPr/>
          <a:lstStyle/>
          <a:p>
            <a:r>
              <a:rPr lang="en-GB" noProof="0" dirty="0"/>
              <a:t>|     Title of the presentation</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dirty="0"/>
          </a:p>
        </p:txBody>
      </p:sp>
      <p:sp>
        <p:nvSpPr>
          <p:cNvPr id="13"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a:xfrm>
            <a:off x="359999" y="359999"/>
            <a:ext cx="6120000" cy="720000"/>
          </a:xfrm>
        </p:spPr>
        <p:txBody>
          <a:bodyPr/>
          <a:lstStyle>
            <a:lvl1pPr>
              <a:defRPr/>
            </a:lvl1pPr>
          </a:lstStyle>
          <a:p>
            <a:r>
              <a:rPr lang="en-US" noProof="0"/>
              <a:t>Click to edit Master title style</a:t>
            </a:r>
            <a:endParaRPr lang="en-GB" noProof="0" dirty="0"/>
          </a:p>
        </p:txBody>
      </p:sp>
    </p:spTree>
    <p:extLst>
      <p:ext uri="{BB962C8B-B14F-4D97-AF65-F5344CB8AC3E}">
        <p14:creationId xmlns:p14="http://schemas.microsoft.com/office/powerpoint/2010/main" val="2804620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359999" y="1800000"/>
            <a:ext cx="4104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p:cNvSpPr>
            <a:spLocks noGrp="1"/>
          </p:cNvSpPr>
          <p:nvPr>
            <p:ph sz="half" idx="2"/>
          </p:nvPr>
        </p:nvSpPr>
        <p:spPr bwMode="invGray">
          <a:xfrm>
            <a:off x="4675773" y="1800000"/>
            <a:ext cx="4104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Date Placeholder 7"/>
          <p:cNvSpPr>
            <a:spLocks noGrp="1"/>
          </p:cNvSpPr>
          <p:nvPr>
            <p:ph type="dt" sz="half" idx="22"/>
          </p:nvPr>
        </p:nvSpPr>
        <p:spPr bwMode="invGray"/>
        <p:txBody>
          <a:bodyPr/>
          <a:lstStyle/>
          <a:p>
            <a:fld id="{39CDCE64-EE06-4559-BA59-FD6059702EC4}" type="datetime1">
              <a:rPr lang="en-GB" noProof="0" smtClean="0"/>
              <a:t>26/06/2020</a:t>
            </a:fld>
            <a:endParaRPr lang="en-GB" noProof="0" dirty="0"/>
          </a:p>
        </p:txBody>
      </p:sp>
      <p:sp>
        <p:nvSpPr>
          <p:cNvPr id="9" name="Footer Placeholder 8"/>
          <p:cNvSpPr>
            <a:spLocks noGrp="1"/>
          </p:cNvSpPr>
          <p:nvPr>
            <p:ph type="ftr" sz="quarter" idx="23"/>
          </p:nvPr>
        </p:nvSpPr>
        <p:spPr bwMode="invGray"/>
        <p:txBody>
          <a:bodyPr/>
          <a:lstStyle/>
          <a:p>
            <a:r>
              <a:rPr lang="en-GB" noProof="0" dirty="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dirty="0"/>
          </a:p>
        </p:txBody>
      </p:sp>
      <p:sp>
        <p:nvSpPr>
          <p:cNvPr id="21"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5"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i="0">
                <a:solidFill>
                  <a:schemeClr val="bg1"/>
                </a:solidFill>
                <a:latin typeface="Calibri" panose="020F0502020204030204" pitchFamily="34" charset="0"/>
              </a:defRPr>
            </a:lvl1pPr>
          </a:lstStyle>
          <a:p>
            <a:pPr lvl="0"/>
            <a:r>
              <a:rPr lang="en-GB" noProof="0" dirty="0"/>
              <a:t>One line Subtitle (optional)</a:t>
            </a:r>
          </a:p>
        </p:txBody>
      </p:sp>
    </p:spTree>
    <p:extLst>
      <p:ext uri="{BB962C8B-B14F-4D97-AF65-F5344CB8AC3E}">
        <p14:creationId xmlns:p14="http://schemas.microsoft.com/office/powerpoint/2010/main" val="2666852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167802BA-8623-48AE-9924-9F5F6790139C}" type="datetime1">
              <a:rPr lang="en-GB" noProof="0" smtClean="0"/>
              <a:t>26/06/2020</a:t>
            </a:fld>
            <a:endParaRPr lang="en-GB" noProof="0" dirty="0"/>
          </a:p>
        </p:txBody>
      </p:sp>
      <p:sp>
        <p:nvSpPr>
          <p:cNvPr id="9" name="Footer Placeholder 8"/>
          <p:cNvSpPr>
            <a:spLocks noGrp="1"/>
          </p:cNvSpPr>
          <p:nvPr>
            <p:ph type="ftr" sz="quarter" idx="23"/>
          </p:nvPr>
        </p:nvSpPr>
        <p:spPr bwMode="invGray"/>
        <p:txBody>
          <a:bodyPr/>
          <a:lstStyle/>
          <a:p>
            <a:r>
              <a:rPr lang="en-GB" noProof="0" dirty="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dirty="0"/>
          </a:p>
        </p:txBody>
      </p:sp>
      <p:sp>
        <p:nvSpPr>
          <p:cNvPr id="21"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359999" y="2160000"/>
            <a:ext cx="4104000" cy="387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3" name="Content Placeholder 3"/>
          <p:cNvSpPr>
            <a:spLocks noGrp="1"/>
          </p:cNvSpPr>
          <p:nvPr>
            <p:ph sz="half" idx="26"/>
          </p:nvPr>
        </p:nvSpPr>
        <p:spPr bwMode="invGray">
          <a:xfrm>
            <a:off x="4675773" y="2160000"/>
            <a:ext cx="4104000" cy="387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8"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i="0">
                <a:solidFill>
                  <a:schemeClr val="bg1"/>
                </a:solidFill>
                <a:latin typeface="Calibri" panose="020F0502020204030204" pitchFamily="34" charset="0"/>
              </a:defRPr>
            </a:lvl1pPr>
          </a:lstStyle>
          <a:p>
            <a:pPr lvl="0"/>
            <a:r>
              <a:rPr lang="en-GB" noProof="0" dirty="0"/>
              <a:t>One line Subtitle (optional)</a:t>
            </a:r>
          </a:p>
        </p:txBody>
      </p:sp>
      <p:sp>
        <p:nvSpPr>
          <p:cNvPr id="25" name="Text Placeholder 5"/>
          <p:cNvSpPr>
            <a:spLocks noGrp="1"/>
          </p:cNvSpPr>
          <p:nvPr>
            <p:ph type="body" sz="quarter" idx="27"/>
          </p:nvPr>
        </p:nvSpPr>
        <p:spPr bwMode="invGray">
          <a:xfrm>
            <a:off x="360000" y="1800000"/>
            <a:ext cx="4104001" cy="252012"/>
          </a:xfrm>
          <a:solidFill>
            <a:srgbClr val="009CDE"/>
          </a:solidFill>
        </p:spPr>
        <p:txBody>
          <a:bodyPr vert="horz" lIns="72000" tIns="18000" rIns="72000" bIns="18000" rtlCol="0" anchor="ctr">
            <a:normAutofit/>
          </a:bodyPr>
          <a:lstStyle>
            <a:lvl1pPr>
              <a:defRPr lang="en-US" sz="1050" b="0" i="0" kern="1200" dirty="0">
                <a:solidFill>
                  <a:schemeClr val="bg1"/>
                </a:solidFill>
                <a:latin typeface="Calibri" panose="020F0502020204030204" pitchFamily="34" charset="0"/>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dirty="0"/>
              <a:t>Click to edit Master text styles</a:t>
            </a:r>
          </a:p>
        </p:txBody>
      </p:sp>
      <p:sp>
        <p:nvSpPr>
          <p:cNvPr id="26" name="Text Placeholder 5"/>
          <p:cNvSpPr>
            <a:spLocks noGrp="1"/>
          </p:cNvSpPr>
          <p:nvPr>
            <p:ph type="body" sz="quarter" idx="28"/>
          </p:nvPr>
        </p:nvSpPr>
        <p:spPr bwMode="invGray">
          <a:xfrm>
            <a:off x="4675774" y="1800000"/>
            <a:ext cx="4104000" cy="252012"/>
          </a:xfrm>
          <a:solidFill>
            <a:srgbClr val="009CDE"/>
          </a:solidFill>
        </p:spPr>
        <p:txBody>
          <a:bodyPr vert="horz" lIns="72000" tIns="18000" rIns="72000" bIns="18000" rtlCol="0" anchor="ctr">
            <a:normAutofit/>
          </a:bodyPr>
          <a:lstStyle>
            <a:lvl1pPr>
              <a:defRPr lang="en-US" sz="1050" b="0" i="0" dirty="0">
                <a:solidFill>
                  <a:schemeClr val="bg1"/>
                </a:solidFill>
                <a:latin typeface="Calibri" panose="020F0502020204030204" pitchFamily="34" charset="0"/>
              </a:defRPr>
            </a:lvl1pPr>
          </a:lstStyle>
          <a:p>
            <a:pPr lvl="0"/>
            <a:r>
              <a:rPr lang="en-US" noProof="0" dirty="0"/>
              <a:t>Click to edit Master text styles</a:t>
            </a:r>
          </a:p>
        </p:txBody>
      </p:sp>
    </p:spTree>
    <p:extLst>
      <p:ext uri="{BB962C8B-B14F-4D97-AF65-F5344CB8AC3E}">
        <p14:creationId xmlns:p14="http://schemas.microsoft.com/office/powerpoint/2010/main" val="3573114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035824F7-C870-482C-80C0-AFECF2DA260C}" type="datetime1">
              <a:rPr lang="en-GB" noProof="0" smtClean="0"/>
              <a:t>26/06/2020</a:t>
            </a:fld>
            <a:endParaRPr lang="en-GB" noProof="0" dirty="0"/>
          </a:p>
        </p:txBody>
      </p:sp>
      <p:sp>
        <p:nvSpPr>
          <p:cNvPr id="9" name="Footer Placeholder 8"/>
          <p:cNvSpPr>
            <a:spLocks noGrp="1"/>
          </p:cNvSpPr>
          <p:nvPr>
            <p:ph type="ftr" sz="quarter" idx="23"/>
          </p:nvPr>
        </p:nvSpPr>
        <p:spPr bwMode="invGray"/>
        <p:txBody>
          <a:bodyPr/>
          <a:lstStyle/>
          <a:p>
            <a:r>
              <a:rPr lang="en-GB" noProof="0" dirty="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dirty="0"/>
          </a:p>
        </p:txBody>
      </p:sp>
      <p:sp>
        <p:nvSpPr>
          <p:cNvPr id="21"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359999" y="2160000"/>
            <a:ext cx="4104000" cy="1656000"/>
          </a:xfrm>
        </p:spPr>
        <p:txBody>
          <a:bodyPr>
            <a:no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3" name="Content Placeholder 3"/>
          <p:cNvSpPr>
            <a:spLocks noGrp="1"/>
          </p:cNvSpPr>
          <p:nvPr>
            <p:ph sz="half" idx="26"/>
          </p:nvPr>
        </p:nvSpPr>
        <p:spPr bwMode="invGray">
          <a:xfrm>
            <a:off x="4675773" y="2160000"/>
            <a:ext cx="4104000" cy="1656000"/>
          </a:xfrm>
        </p:spPr>
        <p:txBody>
          <a:bodyPr>
            <a:no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9" name="Text Placeholder 5"/>
          <p:cNvSpPr>
            <a:spLocks noGrp="1"/>
          </p:cNvSpPr>
          <p:nvPr>
            <p:ph type="body" sz="quarter" idx="27"/>
          </p:nvPr>
        </p:nvSpPr>
        <p:spPr bwMode="invGray">
          <a:xfrm>
            <a:off x="360000" y="1800000"/>
            <a:ext cx="4104001" cy="252012"/>
          </a:xfrm>
          <a:solidFill>
            <a:srgbClr val="009CDE"/>
          </a:solidFill>
        </p:spPr>
        <p:txBody>
          <a:bodyPr vert="horz" lIns="72000" tIns="18000" rIns="72000" bIns="18000" rtlCol="0" anchor="ctr">
            <a:normAutofit/>
          </a:bodyPr>
          <a:lstStyle>
            <a:lvl1pPr>
              <a:defRPr lang="en-US" sz="1050" b="0" i="0" kern="1200" dirty="0">
                <a:solidFill>
                  <a:schemeClr val="bg1"/>
                </a:solidFill>
                <a:latin typeface="Calibri" panose="020F0502020204030204" pitchFamily="34" charset="0"/>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dirty="0"/>
              <a:t>Click to edit Master text styles</a:t>
            </a:r>
          </a:p>
        </p:txBody>
      </p:sp>
      <p:sp>
        <p:nvSpPr>
          <p:cNvPr id="20" name="Text Placeholder 5"/>
          <p:cNvSpPr>
            <a:spLocks noGrp="1"/>
          </p:cNvSpPr>
          <p:nvPr>
            <p:ph type="body" sz="quarter" idx="28"/>
          </p:nvPr>
        </p:nvSpPr>
        <p:spPr bwMode="invGray">
          <a:xfrm>
            <a:off x="4675774" y="1800000"/>
            <a:ext cx="4104000" cy="252012"/>
          </a:xfrm>
          <a:solidFill>
            <a:srgbClr val="009CDE"/>
          </a:solidFill>
        </p:spPr>
        <p:txBody>
          <a:bodyPr vert="horz" lIns="72000" tIns="18000" rIns="72000" bIns="18000" rtlCol="0" anchor="ctr">
            <a:normAutofit/>
          </a:bodyPr>
          <a:lstStyle>
            <a:lvl1pPr>
              <a:defRPr lang="en-US" sz="1050" b="0" i="0" dirty="0">
                <a:solidFill>
                  <a:schemeClr val="bg1"/>
                </a:solidFill>
                <a:latin typeface="Calibri" panose="020F0502020204030204" pitchFamily="34" charset="0"/>
              </a:defRPr>
            </a:lvl1pPr>
          </a:lstStyle>
          <a:p>
            <a:pPr lvl="0"/>
            <a:r>
              <a:rPr lang="en-US" noProof="0" dirty="0"/>
              <a:t>Click to edit Master text styles</a:t>
            </a:r>
          </a:p>
        </p:txBody>
      </p:sp>
      <p:sp>
        <p:nvSpPr>
          <p:cNvPr id="35"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i="0">
                <a:solidFill>
                  <a:schemeClr val="bg1"/>
                </a:solidFill>
                <a:latin typeface="Calibri" panose="020F0502020204030204" pitchFamily="34" charset="0"/>
              </a:defRPr>
            </a:lvl1pPr>
          </a:lstStyle>
          <a:p>
            <a:pPr lvl="0"/>
            <a:r>
              <a:rPr lang="en-GB" noProof="0" dirty="0"/>
              <a:t>One line Subtitle (optional)</a:t>
            </a:r>
          </a:p>
        </p:txBody>
      </p:sp>
      <p:sp>
        <p:nvSpPr>
          <p:cNvPr id="37" name="Content Placeholder 2"/>
          <p:cNvSpPr>
            <a:spLocks noGrp="1"/>
          </p:cNvSpPr>
          <p:nvPr>
            <p:ph sz="half" idx="30"/>
          </p:nvPr>
        </p:nvSpPr>
        <p:spPr bwMode="invGray">
          <a:xfrm>
            <a:off x="359999" y="4381200"/>
            <a:ext cx="4104000" cy="1656000"/>
          </a:xfrm>
        </p:spPr>
        <p:txBody>
          <a:bodyPr>
            <a:no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8" name="Content Placeholder 3"/>
          <p:cNvSpPr>
            <a:spLocks noGrp="1"/>
          </p:cNvSpPr>
          <p:nvPr>
            <p:ph sz="half" idx="34"/>
          </p:nvPr>
        </p:nvSpPr>
        <p:spPr bwMode="invGray">
          <a:xfrm>
            <a:off x="4675773" y="4381200"/>
            <a:ext cx="4104000" cy="1656000"/>
          </a:xfrm>
        </p:spPr>
        <p:txBody>
          <a:bodyPr>
            <a:no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9" name="Text Placeholder 5"/>
          <p:cNvSpPr>
            <a:spLocks noGrp="1"/>
          </p:cNvSpPr>
          <p:nvPr>
            <p:ph type="body" sz="quarter" idx="35"/>
          </p:nvPr>
        </p:nvSpPr>
        <p:spPr bwMode="invGray">
          <a:xfrm>
            <a:off x="360000" y="4039524"/>
            <a:ext cx="4104001" cy="252012"/>
          </a:xfrm>
          <a:solidFill>
            <a:srgbClr val="009CDE"/>
          </a:solidFill>
        </p:spPr>
        <p:txBody>
          <a:bodyPr vert="horz" lIns="72000" tIns="18000" rIns="72000" bIns="18000" rtlCol="0" anchor="ctr">
            <a:normAutofit/>
          </a:bodyPr>
          <a:lstStyle>
            <a:lvl1pPr>
              <a:defRPr lang="en-US" sz="1050" b="0" i="0" kern="1200" dirty="0">
                <a:solidFill>
                  <a:schemeClr val="bg1"/>
                </a:solidFill>
                <a:latin typeface="Calibri" panose="020F0502020204030204" pitchFamily="34" charset="0"/>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dirty="0"/>
              <a:t>Click to edit Master text styles</a:t>
            </a:r>
          </a:p>
        </p:txBody>
      </p:sp>
      <p:sp>
        <p:nvSpPr>
          <p:cNvPr id="40" name="Text Placeholder 5"/>
          <p:cNvSpPr>
            <a:spLocks noGrp="1"/>
          </p:cNvSpPr>
          <p:nvPr>
            <p:ph type="body" sz="quarter" idx="36"/>
          </p:nvPr>
        </p:nvSpPr>
        <p:spPr bwMode="invGray">
          <a:xfrm>
            <a:off x="4675774" y="4039524"/>
            <a:ext cx="4104000" cy="252012"/>
          </a:xfrm>
          <a:solidFill>
            <a:srgbClr val="009CDE"/>
          </a:solidFill>
        </p:spPr>
        <p:txBody>
          <a:bodyPr vert="horz" lIns="72000" tIns="18000" rIns="72000" bIns="18000" rtlCol="0" anchor="ctr">
            <a:normAutofit/>
          </a:bodyPr>
          <a:lstStyle>
            <a:lvl1pPr>
              <a:defRPr lang="en-US" sz="1050" b="0" i="0" dirty="0">
                <a:solidFill>
                  <a:schemeClr val="bg1"/>
                </a:solidFill>
                <a:latin typeface="Calibri" panose="020F0502020204030204" pitchFamily="34" charset="0"/>
              </a:defRPr>
            </a:lvl1pPr>
          </a:lstStyle>
          <a:p>
            <a:pPr lvl="0"/>
            <a:r>
              <a:rPr lang="en-US" noProof="0" dirty="0"/>
              <a:t>Click to edit Master text styles</a:t>
            </a:r>
          </a:p>
        </p:txBody>
      </p:sp>
    </p:spTree>
    <p:extLst>
      <p:ext uri="{BB962C8B-B14F-4D97-AF65-F5344CB8AC3E}">
        <p14:creationId xmlns:p14="http://schemas.microsoft.com/office/powerpoint/2010/main" val="4258578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BBB6CCEC-3D0A-48BE-9958-590F11C39C0A}" type="datetime1">
              <a:rPr lang="en-GB" noProof="0" smtClean="0"/>
              <a:t>26/06/2020</a:t>
            </a:fld>
            <a:endParaRPr lang="en-GB" noProof="0" dirty="0"/>
          </a:p>
        </p:txBody>
      </p:sp>
      <p:sp>
        <p:nvSpPr>
          <p:cNvPr id="9" name="Footer Placeholder 8"/>
          <p:cNvSpPr>
            <a:spLocks noGrp="1"/>
          </p:cNvSpPr>
          <p:nvPr>
            <p:ph type="ftr" sz="quarter" idx="23"/>
          </p:nvPr>
        </p:nvSpPr>
        <p:spPr bwMode="invGray"/>
        <p:txBody>
          <a:bodyPr/>
          <a:lstStyle/>
          <a:p>
            <a:r>
              <a:rPr lang="en-GB" noProof="0" dirty="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dirty="0"/>
          </a:p>
        </p:txBody>
      </p:sp>
      <p:sp>
        <p:nvSpPr>
          <p:cNvPr id="21"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359999" y="2160000"/>
            <a:ext cx="2664000" cy="3877200"/>
          </a:xfrm>
        </p:spPr>
        <p:txBody>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9" name="Text Placeholder 5"/>
          <p:cNvSpPr>
            <a:spLocks noGrp="1"/>
          </p:cNvSpPr>
          <p:nvPr>
            <p:ph type="body" sz="quarter" idx="27"/>
          </p:nvPr>
        </p:nvSpPr>
        <p:spPr bwMode="invGray">
          <a:xfrm>
            <a:off x="359999" y="1800000"/>
            <a:ext cx="2664000" cy="252012"/>
          </a:xfrm>
          <a:solidFill>
            <a:srgbClr val="009CDE"/>
          </a:solidFill>
        </p:spPr>
        <p:txBody>
          <a:bodyPr vert="horz" lIns="72000" tIns="18000" rIns="72000" bIns="18000" rtlCol="0" anchor="ctr">
            <a:normAutofit/>
          </a:bodyPr>
          <a:lstStyle>
            <a:lvl1pPr>
              <a:defRPr lang="en-US" sz="1050" b="0" i="0" dirty="0">
                <a:solidFill>
                  <a:schemeClr val="bg1"/>
                </a:solidFill>
                <a:latin typeface="Calibri" panose="020F0502020204030204" pitchFamily="34" charset="0"/>
              </a:defRPr>
            </a:lvl1pPr>
          </a:lstStyle>
          <a:p>
            <a:pPr lvl="0"/>
            <a:r>
              <a:rPr lang="en-US" noProof="0" dirty="0"/>
              <a:t>Click to edit Master text styles</a:t>
            </a:r>
          </a:p>
        </p:txBody>
      </p:sp>
      <p:sp>
        <p:nvSpPr>
          <p:cNvPr id="16" name="Content Placeholder 2"/>
          <p:cNvSpPr>
            <a:spLocks noGrp="1"/>
          </p:cNvSpPr>
          <p:nvPr>
            <p:ph sz="half" idx="29"/>
          </p:nvPr>
        </p:nvSpPr>
        <p:spPr bwMode="invGray">
          <a:xfrm>
            <a:off x="3237886" y="2160000"/>
            <a:ext cx="2664000" cy="3877200"/>
          </a:xfrm>
        </p:spPr>
        <p:txBody>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7" name="Text Placeholder 5"/>
          <p:cNvSpPr>
            <a:spLocks noGrp="1"/>
          </p:cNvSpPr>
          <p:nvPr>
            <p:ph type="body" sz="quarter" idx="30"/>
          </p:nvPr>
        </p:nvSpPr>
        <p:spPr bwMode="invGray">
          <a:xfrm>
            <a:off x="3237886" y="1800000"/>
            <a:ext cx="2664000" cy="252012"/>
          </a:xfrm>
          <a:solidFill>
            <a:srgbClr val="009CDE"/>
          </a:solidFill>
        </p:spPr>
        <p:txBody>
          <a:bodyPr vert="horz" lIns="72000" tIns="18000" rIns="72000" bIns="18000" rtlCol="0" anchor="ctr">
            <a:normAutofit/>
          </a:bodyPr>
          <a:lstStyle>
            <a:lvl1pPr>
              <a:defRPr lang="en-US" sz="1050" b="0" i="0" dirty="0">
                <a:solidFill>
                  <a:schemeClr val="bg1"/>
                </a:solidFill>
                <a:latin typeface="Calibri" panose="020F0502020204030204" pitchFamily="34" charset="0"/>
              </a:defRPr>
            </a:lvl1pPr>
          </a:lstStyle>
          <a:p>
            <a:pPr lvl="0"/>
            <a:r>
              <a:rPr lang="en-US" noProof="0" dirty="0"/>
              <a:t>Click to edit Master text styles</a:t>
            </a:r>
          </a:p>
        </p:txBody>
      </p:sp>
      <p:sp>
        <p:nvSpPr>
          <p:cNvPr id="24" name="Content Placeholder 2"/>
          <p:cNvSpPr>
            <a:spLocks noGrp="1"/>
          </p:cNvSpPr>
          <p:nvPr>
            <p:ph sz="half" idx="31"/>
          </p:nvPr>
        </p:nvSpPr>
        <p:spPr bwMode="invGray">
          <a:xfrm>
            <a:off x="6115773" y="2160000"/>
            <a:ext cx="2664000" cy="3877200"/>
          </a:xfrm>
        </p:spPr>
        <p:txBody>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5" name="Text Placeholder 5"/>
          <p:cNvSpPr>
            <a:spLocks noGrp="1"/>
          </p:cNvSpPr>
          <p:nvPr>
            <p:ph type="body" sz="quarter" idx="32"/>
          </p:nvPr>
        </p:nvSpPr>
        <p:spPr bwMode="invGray">
          <a:xfrm>
            <a:off x="6115773" y="1800000"/>
            <a:ext cx="2664000" cy="252012"/>
          </a:xfrm>
          <a:solidFill>
            <a:srgbClr val="009CDE"/>
          </a:solidFill>
        </p:spPr>
        <p:txBody>
          <a:bodyPr vert="horz" lIns="72000" tIns="18000" rIns="72000" bIns="18000" rtlCol="0" anchor="ctr">
            <a:normAutofit/>
          </a:bodyPr>
          <a:lstStyle>
            <a:lvl1pPr>
              <a:defRPr lang="en-US" sz="1050" b="0" i="0" dirty="0">
                <a:solidFill>
                  <a:schemeClr val="bg1"/>
                </a:solidFill>
                <a:latin typeface="Calibri" panose="020F0502020204030204" pitchFamily="34" charset="0"/>
              </a:defRPr>
            </a:lvl1pPr>
          </a:lstStyle>
          <a:p>
            <a:pPr lvl="0"/>
            <a:r>
              <a:rPr lang="en-US" noProof="0" dirty="0"/>
              <a:t>Click to edit Master text styles</a:t>
            </a:r>
          </a:p>
        </p:txBody>
      </p:sp>
      <p:sp>
        <p:nvSpPr>
          <p:cNvPr id="23"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i="0">
                <a:solidFill>
                  <a:schemeClr val="bg1"/>
                </a:solidFill>
                <a:latin typeface="Calibri" panose="020F0502020204030204" pitchFamily="34" charset="0"/>
              </a:defRPr>
            </a:lvl1pPr>
          </a:lstStyle>
          <a:p>
            <a:pPr lvl="0"/>
            <a:r>
              <a:rPr lang="en-GB" noProof="0" dirty="0"/>
              <a:t>One line Subtitle (optional)</a:t>
            </a:r>
          </a:p>
        </p:txBody>
      </p:sp>
    </p:spTree>
    <p:extLst>
      <p:ext uri="{BB962C8B-B14F-4D97-AF65-F5344CB8AC3E}">
        <p14:creationId xmlns:p14="http://schemas.microsoft.com/office/powerpoint/2010/main" val="867820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4675773" y="1800000"/>
            <a:ext cx="4104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Picture Placeholder 5"/>
          <p:cNvSpPr>
            <a:spLocks noGrp="1"/>
          </p:cNvSpPr>
          <p:nvPr>
            <p:ph type="pic" sz="quarter" idx="17" hasCustomPrompt="1"/>
          </p:nvPr>
        </p:nvSpPr>
        <p:spPr bwMode="invGray">
          <a:xfrm>
            <a:off x="359999" y="1800000"/>
            <a:ext cx="4104000"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414CCF51-8078-42ED-9407-7F055975162E}" type="datetime1">
              <a:rPr lang="en-GB" noProof="0" smtClean="0"/>
              <a:t>26/06/2020</a:t>
            </a:fld>
            <a:endParaRPr lang="en-GB" noProof="0" dirty="0"/>
          </a:p>
        </p:txBody>
      </p:sp>
      <p:sp>
        <p:nvSpPr>
          <p:cNvPr id="9" name="Footer Placeholder 8"/>
          <p:cNvSpPr>
            <a:spLocks noGrp="1"/>
          </p:cNvSpPr>
          <p:nvPr>
            <p:ph type="ftr" sz="quarter" idx="19"/>
          </p:nvPr>
        </p:nvSpPr>
        <p:spPr bwMode="invGray"/>
        <p:txBody>
          <a:bodyPr/>
          <a:lstStyle/>
          <a:p>
            <a:r>
              <a:rPr lang="en-GB" noProof="0" dirty="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dirty="0"/>
          </a:p>
        </p:txBody>
      </p:sp>
      <p:sp>
        <p:nvSpPr>
          <p:cNvPr id="23"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US" noProof="0"/>
              <a:t>Click to edit Master title style</a:t>
            </a:r>
            <a:endParaRPr lang="en-GB" noProof="0"/>
          </a:p>
        </p:txBody>
      </p:sp>
      <p:sp>
        <p:nvSpPr>
          <p:cNvPr id="16"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i="0">
                <a:solidFill>
                  <a:schemeClr val="bg1"/>
                </a:solidFill>
                <a:latin typeface="Calibri" panose="020F0502020204030204" pitchFamily="34" charset="0"/>
              </a:defRPr>
            </a:lvl1pPr>
          </a:lstStyle>
          <a:p>
            <a:pPr lvl="0"/>
            <a:r>
              <a:rPr lang="en-GB" noProof="0" dirty="0"/>
              <a:t>One line Subtitle (optional)</a:t>
            </a:r>
          </a:p>
        </p:txBody>
      </p:sp>
    </p:spTree>
    <p:extLst>
      <p:ext uri="{BB962C8B-B14F-4D97-AF65-F5344CB8AC3E}">
        <p14:creationId xmlns:p14="http://schemas.microsoft.com/office/powerpoint/2010/main" val="205517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4675773" y="1800000"/>
            <a:ext cx="4104000" cy="4237200"/>
          </a:xfrm>
          <a:solidFill>
            <a:srgbClr val="009CDE"/>
          </a:solidFill>
        </p:spPr>
        <p:txBody>
          <a:bodyPr lIns="144000" tIns="144000" rIns="144000" bIns="144000"/>
          <a:lstStyle>
            <a:lvl1pPr>
              <a:defRPr sz="1050" b="1">
                <a:solidFill>
                  <a:schemeClr val="bg1"/>
                </a:solidFill>
                <a:latin typeface="+mn-lt"/>
              </a:defRPr>
            </a:lvl1pPr>
            <a:lvl2pPr>
              <a:defRPr sz="1050">
                <a:solidFill>
                  <a:schemeClr val="bg1"/>
                </a:solidFill>
                <a:latin typeface="+mn-lt"/>
              </a:defRPr>
            </a:lvl2pPr>
            <a:lvl3pPr>
              <a:buClr>
                <a:schemeClr val="bg1"/>
              </a:buClr>
              <a:defRPr sz="1050">
                <a:solidFill>
                  <a:schemeClr val="bg1"/>
                </a:solidFill>
                <a:latin typeface="+mn-lt"/>
              </a:defRPr>
            </a:lvl3pPr>
            <a:lvl4pPr>
              <a:buClr>
                <a:schemeClr val="bg1"/>
              </a:buClr>
              <a:defRPr sz="1050">
                <a:solidFill>
                  <a:schemeClr val="bg1"/>
                </a:solidFill>
                <a:latin typeface="+mn-lt"/>
              </a:defRPr>
            </a:lvl4pPr>
            <a:lvl5pPr>
              <a:buClr>
                <a:schemeClr val="bg1"/>
              </a:buClr>
              <a:defRPr sz="1050">
                <a:solidFill>
                  <a:schemeClr val="bg1"/>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Picture Placeholder 5"/>
          <p:cNvSpPr>
            <a:spLocks noGrp="1"/>
          </p:cNvSpPr>
          <p:nvPr>
            <p:ph type="pic" sz="quarter" idx="17" hasCustomPrompt="1"/>
          </p:nvPr>
        </p:nvSpPr>
        <p:spPr bwMode="invGray">
          <a:xfrm>
            <a:off x="359999" y="1800000"/>
            <a:ext cx="4104000"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B5CB8422-2CBD-43EC-AF21-8B33A2ACAA82}" type="datetime1">
              <a:rPr lang="en-GB" noProof="0" smtClean="0"/>
              <a:t>26/06/2020</a:t>
            </a:fld>
            <a:endParaRPr lang="en-GB" noProof="0" dirty="0"/>
          </a:p>
        </p:txBody>
      </p:sp>
      <p:sp>
        <p:nvSpPr>
          <p:cNvPr id="9" name="Footer Placeholder 8"/>
          <p:cNvSpPr>
            <a:spLocks noGrp="1"/>
          </p:cNvSpPr>
          <p:nvPr>
            <p:ph type="ftr" sz="quarter" idx="19"/>
          </p:nvPr>
        </p:nvSpPr>
        <p:spPr bwMode="invGray"/>
        <p:txBody>
          <a:bodyPr/>
          <a:lstStyle/>
          <a:p>
            <a:r>
              <a:rPr lang="en-GB" noProof="0" dirty="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dirty="0"/>
          </a:p>
        </p:txBody>
      </p:sp>
      <p:sp>
        <p:nvSpPr>
          <p:cNvPr id="23"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US" noProof="0"/>
              <a:t>Click to edit Master title style</a:t>
            </a:r>
            <a:endParaRPr lang="en-GB" noProof="0"/>
          </a:p>
        </p:txBody>
      </p:sp>
      <p:sp>
        <p:nvSpPr>
          <p:cNvPr id="16"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i="0">
                <a:solidFill>
                  <a:schemeClr val="bg1"/>
                </a:solidFill>
                <a:latin typeface="Calibri" panose="020F0502020204030204" pitchFamily="34" charset="0"/>
              </a:defRPr>
            </a:lvl1pPr>
          </a:lstStyle>
          <a:p>
            <a:pPr lvl="0"/>
            <a:r>
              <a:rPr lang="en-GB" noProof="0" dirty="0"/>
              <a:t>One line Subtitle (optional)</a:t>
            </a:r>
          </a:p>
        </p:txBody>
      </p:sp>
    </p:spTree>
    <p:extLst>
      <p:ext uri="{BB962C8B-B14F-4D97-AF65-F5344CB8AC3E}">
        <p14:creationId xmlns:p14="http://schemas.microsoft.com/office/powerpoint/2010/main" val="2407409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359999" y="1800000"/>
            <a:ext cx="8419773"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bwMode="invGray"/>
        <p:txBody>
          <a:bodyPr/>
          <a:lstStyle/>
          <a:p>
            <a:fld id="{6C135116-9A9A-47DA-A114-676E0C1FD8BF}" type="datetime1">
              <a:rPr lang="en-GB" noProof="0" smtClean="0"/>
              <a:t>26/06/2020</a:t>
            </a:fld>
            <a:endParaRPr lang="en-GB" noProof="0" dirty="0"/>
          </a:p>
        </p:txBody>
      </p:sp>
      <p:sp>
        <p:nvSpPr>
          <p:cNvPr id="4" name="Footer Placeholder 3"/>
          <p:cNvSpPr>
            <a:spLocks noGrp="1"/>
          </p:cNvSpPr>
          <p:nvPr>
            <p:ph type="ftr" sz="quarter" idx="19"/>
          </p:nvPr>
        </p:nvSpPr>
        <p:spPr bwMode="invGray"/>
        <p:txBody>
          <a:bodyPr/>
          <a:lstStyle/>
          <a:p>
            <a:r>
              <a:rPr lang="en-GB" noProof="0" dirty="0"/>
              <a:t>|     Title of the presentation</a:t>
            </a:r>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dirty="0"/>
          </a:p>
        </p:txBody>
      </p:sp>
      <p:sp>
        <p:nvSpPr>
          <p:cNvPr id="16"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US" noProof="0"/>
              <a:t>Click to edit Master title style</a:t>
            </a:r>
            <a:endParaRPr lang="en-GB" noProof="0"/>
          </a:p>
        </p:txBody>
      </p:sp>
      <p:sp>
        <p:nvSpPr>
          <p:cNvPr id="14"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i="0">
                <a:solidFill>
                  <a:schemeClr val="bg1"/>
                </a:solidFill>
                <a:latin typeface="Calibri" panose="020F0502020204030204" pitchFamily="34" charset="0"/>
              </a:defRPr>
            </a:lvl1pPr>
          </a:lstStyle>
          <a:p>
            <a:pPr lvl="0"/>
            <a:r>
              <a:rPr lang="en-GB" noProof="0" dirty="0"/>
              <a:t>One line Subtitle (optional)</a:t>
            </a:r>
          </a:p>
        </p:txBody>
      </p:sp>
    </p:spTree>
    <p:extLst>
      <p:ext uri="{BB962C8B-B14F-4D97-AF65-F5344CB8AC3E}">
        <p14:creationId xmlns:p14="http://schemas.microsoft.com/office/powerpoint/2010/main" val="97541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74A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359999" y="359999"/>
            <a:ext cx="6120000" cy="720000"/>
          </a:xfrm>
          <a:prstGeom prst="rect">
            <a:avLst/>
          </a:prstGeom>
        </p:spPr>
        <p:txBody>
          <a:bodyPr vert="horz" lIns="18000" tIns="0" rIns="360000" bIns="0" rtlCol="0" anchor="b">
            <a:noAutofit/>
          </a:bodyPr>
          <a:lstStyle/>
          <a:p>
            <a:r>
              <a:rPr lang="en-US" noProof="0" dirty="0"/>
              <a:t>Click to edit Master title style</a:t>
            </a:r>
            <a:endParaRPr lang="en-GB" noProof="0" dirty="0"/>
          </a:p>
        </p:txBody>
      </p:sp>
      <p:sp>
        <p:nvSpPr>
          <p:cNvPr id="3" name="Text Placeholder 2"/>
          <p:cNvSpPr>
            <a:spLocks noGrp="1"/>
          </p:cNvSpPr>
          <p:nvPr>
            <p:ph type="body" idx="1"/>
          </p:nvPr>
        </p:nvSpPr>
        <p:spPr bwMode="invGray">
          <a:xfrm>
            <a:off x="360000" y="1800000"/>
            <a:ext cx="8424001" cy="4237200"/>
          </a:xfrm>
          <a:prstGeom prst="rect">
            <a:avLst/>
          </a:prstGeom>
        </p:spPr>
        <p:txBody>
          <a:bodyPr vert="horz" lIns="18000" tIns="0" rIns="1800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2"/>
          </p:nvPr>
        </p:nvSpPr>
        <p:spPr bwMode="invGray">
          <a:xfrm>
            <a:off x="360000" y="6580588"/>
            <a:ext cx="592501" cy="180000"/>
          </a:xfrm>
          <a:prstGeom prst="rect">
            <a:avLst/>
          </a:prstGeom>
        </p:spPr>
        <p:txBody>
          <a:bodyPr vert="horz" lIns="0" tIns="0" rIns="0" bIns="0" rtlCol="0" anchor="t"/>
          <a:lstStyle>
            <a:lvl1pPr algn="l">
              <a:defRPr sz="600">
                <a:solidFill>
                  <a:schemeClr val="bg2"/>
                </a:solidFill>
                <a:latin typeface="+mn-lt"/>
                <a:cs typeface="Times New Roman" panose="02020603050405020304" pitchFamily="18" charset="0"/>
              </a:defRPr>
            </a:lvl1pPr>
          </a:lstStyle>
          <a:p>
            <a:fld id="{CB2A9C5F-569E-41BE-B5E5-7CBFE1B687B2}" type="datetime1">
              <a:rPr lang="en-GB" noProof="0" smtClean="0"/>
              <a:t>26/06/2020</a:t>
            </a:fld>
            <a:endParaRPr lang="en-GB" noProof="0" dirty="0"/>
          </a:p>
        </p:txBody>
      </p:sp>
      <p:sp>
        <p:nvSpPr>
          <p:cNvPr id="5" name="Footer Placeholder 4"/>
          <p:cNvSpPr>
            <a:spLocks noGrp="1"/>
          </p:cNvSpPr>
          <p:nvPr>
            <p:ph type="ftr" sz="quarter" idx="3"/>
          </p:nvPr>
        </p:nvSpPr>
        <p:spPr bwMode="invGray">
          <a:xfrm>
            <a:off x="1044744" y="6580588"/>
            <a:ext cx="1698456" cy="180000"/>
          </a:xfrm>
          <a:prstGeom prst="rect">
            <a:avLst/>
          </a:prstGeom>
        </p:spPr>
        <p:txBody>
          <a:bodyPr vert="horz" lIns="0" tIns="0" rIns="0" bIns="0" rtlCol="0" anchor="t"/>
          <a:lstStyle>
            <a:lvl1pPr algn="l">
              <a:defRPr sz="600">
                <a:solidFill>
                  <a:schemeClr val="bg2"/>
                </a:solidFill>
                <a:latin typeface="+mn-lt"/>
                <a:cs typeface="Times New Roman" panose="02020603050405020304" pitchFamily="18" charset="0"/>
              </a:defRPr>
            </a:lvl1pPr>
          </a:lstStyle>
          <a:p>
            <a:r>
              <a:rPr lang="en-GB" noProof="0" dirty="0"/>
              <a:t>|     Title of the presentation</a:t>
            </a:r>
          </a:p>
        </p:txBody>
      </p:sp>
      <p:sp>
        <p:nvSpPr>
          <p:cNvPr id="6" name="Slide Number Placeholder 5"/>
          <p:cNvSpPr>
            <a:spLocks noGrp="1"/>
          </p:cNvSpPr>
          <p:nvPr>
            <p:ph type="sldNum" sz="quarter" idx="4"/>
          </p:nvPr>
        </p:nvSpPr>
        <p:spPr bwMode="invGray">
          <a:xfrm>
            <a:off x="8562325" y="6580588"/>
            <a:ext cx="217448" cy="180000"/>
          </a:xfrm>
          <a:prstGeom prst="rect">
            <a:avLst/>
          </a:prstGeom>
        </p:spPr>
        <p:txBody>
          <a:bodyPr vert="horz" lIns="0" tIns="0" rIns="0" bIns="0" rtlCol="0" anchor="t"/>
          <a:lstStyle>
            <a:lvl1pPr algn="r">
              <a:defRPr sz="600" b="0">
                <a:solidFill>
                  <a:schemeClr val="bg2"/>
                </a:solidFill>
                <a:latin typeface="+mn-lt"/>
                <a:cs typeface="Times New Roman" panose="02020603050405020304" pitchFamily="18" charset="0"/>
              </a:defRPr>
            </a:lvl1pPr>
          </a:lstStyle>
          <a:p>
            <a:fld id="{A74CE0EA-F3B5-4684-BA10-C594598FDB9C}" type="slidenum">
              <a:rPr lang="en-GB" noProof="0" smtClean="0"/>
              <a:pPr/>
              <a:t>‹#›</a:t>
            </a:fld>
            <a:endParaRPr lang="en-GB" noProof="0" dirty="0"/>
          </a:p>
        </p:txBody>
      </p:sp>
      <p:pic>
        <p:nvPicPr>
          <p:cNvPr id="8" name="Picture 7">
            <a:extLst>
              <a:ext uri="{FF2B5EF4-FFF2-40B4-BE49-F238E27FC236}">
                <a16:creationId xmlns:a16="http://schemas.microsoft.com/office/drawing/2014/main" id="{5A52CB17-76D9-4646-AB3C-948FE15F3727}"/>
              </a:ext>
            </a:extLst>
          </p:cNvPr>
          <p:cNvPicPr>
            <a:picLocks noChangeAspect="1"/>
          </p:cNvPicPr>
          <p:nvPr userDrawn="1"/>
        </p:nvPicPr>
        <p:blipFill>
          <a:blip r:embed="rId17">
            <a:extLst>
              <a:ext uri="{28A0092B-C50C-407E-A947-70E740481C1C}">
                <a14:useLocalDpi xmlns:a14="http://schemas.microsoft.com/office/drawing/2010/main"/>
              </a:ext>
            </a:extLst>
          </a:blip>
          <a:stretch>
            <a:fillRect/>
          </a:stretch>
        </p:blipFill>
        <p:spPr>
          <a:xfrm>
            <a:off x="6823587" y="374905"/>
            <a:ext cx="1961389" cy="694887"/>
          </a:xfrm>
          <a:prstGeom prst="rect">
            <a:avLst/>
          </a:prstGeom>
        </p:spPr>
      </p:pic>
    </p:spTree>
    <p:extLst>
      <p:ext uri="{BB962C8B-B14F-4D97-AF65-F5344CB8AC3E}">
        <p14:creationId xmlns:p14="http://schemas.microsoft.com/office/powerpoint/2010/main" val="422224977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3" r:id="rId15"/>
  </p:sldLayoutIdLst>
  <p:hf hdr="0"/>
  <p:txStyles>
    <p:titleStyle>
      <a:lvl1pPr algn="l" defTabSz="685800" rtl="0" eaLnBrk="1" latinLnBrk="0" hangingPunct="1">
        <a:lnSpc>
          <a:spcPct val="90000"/>
        </a:lnSpc>
        <a:spcBef>
          <a:spcPct val="0"/>
        </a:spcBef>
        <a:buNone/>
        <a:defRPr sz="2100" b="0" i="0" kern="1200">
          <a:solidFill>
            <a:schemeClr val="bg2"/>
          </a:solidFill>
          <a:latin typeface="Calibri" panose="020F0502020204030204" pitchFamily="34" charset="0"/>
          <a:ea typeface="+mj-ea"/>
          <a:cs typeface="+mj-cs"/>
        </a:defRPr>
      </a:lvl1pPr>
    </p:titleStyle>
    <p:bodyStyle>
      <a:lvl1pPr marL="0" indent="0" algn="l" defTabSz="685800" rtl="0" eaLnBrk="1" latinLnBrk="0" hangingPunct="1">
        <a:lnSpc>
          <a:spcPct val="110000"/>
        </a:lnSpc>
        <a:spcBef>
          <a:spcPts val="750"/>
        </a:spcBef>
        <a:spcAft>
          <a:spcPts val="450"/>
        </a:spcAft>
        <a:buClr>
          <a:schemeClr val="bg1"/>
        </a:buClr>
        <a:buSzPct val="80000"/>
        <a:buFontTx/>
        <a:buNone/>
        <a:defRPr sz="1050" b="0" kern="1200">
          <a:solidFill>
            <a:schemeClr val="bg1"/>
          </a:solidFill>
          <a:latin typeface="+mn-lt"/>
          <a:ea typeface="+mn-ea"/>
          <a:cs typeface="Times New Roman" panose="02020603050405020304" pitchFamily="18" charset="0"/>
        </a:defRPr>
      </a:lvl1pPr>
      <a:lvl2pPr marL="350044" indent="-214313" algn="l" defTabSz="685800" rtl="0" eaLnBrk="1" latinLnBrk="0" hangingPunct="1">
        <a:lnSpc>
          <a:spcPct val="110000"/>
        </a:lnSpc>
        <a:spcBef>
          <a:spcPts val="375"/>
        </a:spcBef>
        <a:spcAft>
          <a:spcPts val="450"/>
        </a:spcAft>
        <a:buClr>
          <a:schemeClr val="bg1"/>
        </a:buClr>
        <a:buSzPct val="100000"/>
        <a:buFont typeface="Arial" panose="020B0604020202020204" pitchFamily="34" charset="0"/>
        <a:buChar char="•"/>
        <a:defRPr sz="1050" kern="1200">
          <a:solidFill>
            <a:schemeClr val="bg1"/>
          </a:solidFill>
          <a:latin typeface="+mn-lt"/>
          <a:ea typeface="+mn-ea"/>
          <a:cs typeface="+mn-cs"/>
        </a:defRPr>
      </a:lvl2pPr>
      <a:lvl3pPr marL="620315" indent="-214313" algn="l" defTabSz="685800" rtl="0" eaLnBrk="1" latinLnBrk="0" hangingPunct="1">
        <a:lnSpc>
          <a:spcPct val="110000"/>
        </a:lnSpc>
        <a:spcBef>
          <a:spcPts val="375"/>
        </a:spcBef>
        <a:spcAft>
          <a:spcPts val="450"/>
        </a:spcAft>
        <a:buClr>
          <a:schemeClr val="bg1"/>
        </a:buClr>
        <a:buSzPct val="100000"/>
        <a:buFont typeface="Arial" panose="020B0604020202020204" pitchFamily="34" charset="0"/>
        <a:buChar char="•"/>
        <a:defRPr sz="1050" kern="1200">
          <a:solidFill>
            <a:schemeClr val="bg1"/>
          </a:solidFill>
          <a:latin typeface="+mn-lt"/>
          <a:ea typeface="+mn-ea"/>
          <a:cs typeface="+mn-cs"/>
        </a:defRPr>
      </a:lvl3pPr>
      <a:lvl4pPr marL="884635" indent="-214313" algn="l" defTabSz="685800" rtl="0" eaLnBrk="1" latinLnBrk="0" hangingPunct="1">
        <a:lnSpc>
          <a:spcPct val="110000"/>
        </a:lnSpc>
        <a:spcBef>
          <a:spcPts val="375"/>
        </a:spcBef>
        <a:spcAft>
          <a:spcPts val="450"/>
        </a:spcAft>
        <a:buClr>
          <a:schemeClr val="bg1"/>
        </a:buClr>
        <a:buSzPct val="100000"/>
        <a:buFont typeface="Arial" panose="020B0604020202020204" pitchFamily="34" charset="0"/>
        <a:buChar char="•"/>
        <a:tabLst>
          <a:tab pos="806054" algn="l"/>
        </a:tabLst>
        <a:defRPr sz="1050" kern="1200">
          <a:solidFill>
            <a:schemeClr val="bg1"/>
          </a:solidFill>
          <a:latin typeface="+mn-lt"/>
          <a:ea typeface="+mn-ea"/>
          <a:cs typeface="+mn-cs"/>
        </a:defRPr>
      </a:lvl4pPr>
      <a:lvl5pPr marL="1212056" indent="-269081" algn="l" defTabSz="685800" rtl="0" eaLnBrk="1" latinLnBrk="0" hangingPunct="1">
        <a:lnSpc>
          <a:spcPct val="110000"/>
        </a:lnSpc>
        <a:spcBef>
          <a:spcPts val="375"/>
        </a:spcBef>
        <a:spcAft>
          <a:spcPts val="450"/>
        </a:spcAft>
        <a:buClr>
          <a:schemeClr val="bg1"/>
        </a:buClr>
        <a:buSzPct val="100000"/>
        <a:buFont typeface="Arial" panose="020B0604020202020204" pitchFamily="34" charset="0"/>
        <a:buChar char="•"/>
        <a:defRPr sz="1050" kern="1200">
          <a:solidFill>
            <a:schemeClr val="bg1"/>
          </a:solidFill>
          <a:latin typeface="+mn-lt"/>
          <a:ea typeface="+mn-ea"/>
          <a:cs typeface="+mn-cs"/>
        </a:defRPr>
      </a:lvl5pPr>
      <a:lvl6pPr marL="1546622" indent="-269081" algn="l" defTabSz="685800" rtl="0" eaLnBrk="1" latinLnBrk="0" hangingPunct="1">
        <a:lnSpc>
          <a:spcPct val="90000"/>
        </a:lnSpc>
        <a:spcBef>
          <a:spcPts val="375"/>
        </a:spcBef>
        <a:buClr>
          <a:schemeClr val="bg1"/>
        </a:buClr>
        <a:buFont typeface="Arial" panose="020B0604020202020204" pitchFamily="34" charset="0"/>
        <a:buChar char="•"/>
        <a:defRPr sz="1050" kern="1200">
          <a:solidFill>
            <a:schemeClr val="bg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userDrawn="1">
          <p15:clr>
            <a:srgbClr val="F26B43"/>
          </p15:clr>
        </p15:guide>
        <p15:guide id="2" orient="horz" pos="3809" userDrawn="1">
          <p15:clr>
            <a:srgbClr val="F26B43"/>
          </p15:clr>
        </p15:guide>
        <p15:guide id="3" pos="2880" userDrawn="1">
          <p15:clr>
            <a:srgbClr val="F26B43"/>
          </p15:clr>
        </p15:guide>
        <p15:guide id="4" pos="227" userDrawn="1">
          <p15:clr>
            <a:srgbClr val="F26B43"/>
          </p15:clr>
        </p15:guide>
        <p15:guide id="5" pos="5534" userDrawn="1">
          <p15:clr>
            <a:srgbClr val="F26B43"/>
          </p15:clr>
        </p15:guide>
        <p15:guide id="6" pos="2821" userDrawn="1">
          <p15:clr>
            <a:srgbClr val="F26B43"/>
          </p15:clr>
        </p15:guide>
        <p15:guide id="7" pos="29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wearing a hat&#10;&#10;Description generated with very high confidence">
            <a:extLst>
              <a:ext uri="{FF2B5EF4-FFF2-40B4-BE49-F238E27FC236}">
                <a16:creationId xmlns:a16="http://schemas.microsoft.com/office/drawing/2014/main" id="{279F7A19-058C-446E-8DE7-F7982E618600}"/>
              </a:ext>
            </a:extLst>
          </p:cNvPr>
          <p:cNvPicPr>
            <a:picLocks noGrp="1" noChangeAspect="1"/>
          </p:cNvPicPr>
          <p:nvPr>
            <p:ph type="pic" sz="quarter" idx="13"/>
          </p:nvPr>
        </p:nvPicPr>
        <p:blipFill>
          <a:blip r:embed="rId3" cstate="hqprint">
            <a:extLst>
              <a:ext uri="{28A0092B-C50C-407E-A947-70E740481C1C}">
                <a14:useLocalDpi xmlns:a14="http://schemas.microsoft.com/office/drawing/2010/main"/>
              </a:ext>
            </a:extLst>
          </a:blip>
          <a:srcRect/>
          <a:stretch>
            <a:fillRect/>
          </a:stretch>
        </p:blipFill>
        <p:spPr>
          <a:xfrm>
            <a:off x="0" y="2057400"/>
            <a:ext cx="9144000" cy="4587949"/>
          </a:xfrm>
        </p:spPr>
      </p:pic>
      <p:sp>
        <p:nvSpPr>
          <p:cNvPr id="29" name="Subtitle 28"/>
          <p:cNvSpPr>
            <a:spLocks noGrp="1"/>
          </p:cNvSpPr>
          <p:nvPr>
            <p:ph type="subTitle" idx="1"/>
          </p:nvPr>
        </p:nvSpPr>
        <p:spPr>
          <a:xfrm>
            <a:off x="-7812" y="5146159"/>
            <a:ext cx="9143999" cy="1823508"/>
          </a:xfrm>
        </p:spPr>
        <p:txBody>
          <a:bodyPr/>
          <a:lstStyle/>
          <a:p>
            <a:r>
              <a:rPr lang="en-US" dirty="0">
                <a:latin typeface="Calibri" panose="020F0502020204030204" pitchFamily="34" charset="0"/>
                <a:cs typeface="Calibri" panose="020F0502020204030204" pitchFamily="34" charset="0"/>
              </a:rPr>
              <a:t>Version</a:t>
            </a:r>
            <a:r>
              <a:rPr lang="en-US" dirty="0"/>
              <a:t> 1.1</a:t>
            </a:r>
          </a:p>
        </p:txBody>
      </p:sp>
      <p:sp>
        <p:nvSpPr>
          <p:cNvPr id="4" name="Title 3"/>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Covid-19 Contact Tracing Estimator User Guide</a:t>
            </a:r>
          </a:p>
        </p:txBody>
      </p:sp>
      <p:sp>
        <p:nvSpPr>
          <p:cNvPr id="33" name="Text Placeholder 32"/>
          <p:cNvSpPr>
            <a:spLocks noGrp="1"/>
          </p:cNvSpPr>
          <p:nvPr>
            <p:ph type="body" sz="quarter" idx="16"/>
          </p:nvPr>
        </p:nvSpPr>
        <p:spPr>
          <a:xfrm>
            <a:off x="7121935" y="5239594"/>
            <a:ext cx="1646444" cy="185738"/>
          </a:xfrm>
        </p:spPr>
        <p:txBody>
          <a:bodyPr/>
          <a:lstStyle/>
          <a:p>
            <a:endParaRPr lang="en-US" dirty="0">
              <a:latin typeface="Calibri" panose="020F0502020204030204" pitchFamily="34" charset="0"/>
              <a:cs typeface="Calibri" panose="020F0502020204030204" pitchFamily="34" charset="0"/>
            </a:endParaRPr>
          </a:p>
        </p:txBody>
      </p:sp>
      <p:sp>
        <p:nvSpPr>
          <p:cNvPr id="32" name="Text Placeholder 31"/>
          <p:cNvSpPr>
            <a:spLocks noGrp="1"/>
          </p:cNvSpPr>
          <p:nvPr>
            <p:ph type="body" sz="quarter" idx="15"/>
          </p:nvPr>
        </p:nvSpPr>
        <p:spPr>
          <a:xfrm>
            <a:off x="476962" y="5440855"/>
            <a:ext cx="8408379" cy="288000"/>
          </a:xfrm>
        </p:spPr>
        <p:txBody>
          <a:bodyPr/>
          <a:lstStyle/>
          <a:p>
            <a:r>
              <a:rPr lang="en-US" dirty="0">
                <a:cs typeface="Calibri" panose="020F0502020204030204" pitchFamily="34" charset="0"/>
              </a:rPr>
              <a:t>26</a:t>
            </a:r>
            <a:r>
              <a:rPr lang="en-US" dirty="0">
                <a:latin typeface="Calibri" panose="020F0502020204030204" pitchFamily="34" charset="0"/>
                <a:cs typeface="Calibri" panose="020F0502020204030204" pitchFamily="34" charset="0"/>
              </a:rPr>
              <a:t>th June 2020</a:t>
            </a:r>
          </a:p>
        </p:txBody>
      </p:sp>
    </p:spTree>
    <p:extLst>
      <p:ext uri="{BB962C8B-B14F-4D97-AF65-F5344CB8AC3E}">
        <p14:creationId xmlns:p14="http://schemas.microsoft.com/office/powerpoint/2010/main" val="889337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F8C6B-4628-4440-B8E4-73EE9AA58693}"/>
              </a:ext>
            </a:extLst>
          </p:cNvPr>
          <p:cNvSpPr>
            <a:spLocks noGrp="1"/>
          </p:cNvSpPr>
          <p:nvPr>
            <p:ph type="title"/>
          </p:nvPr>
        </p:nvSpPr>
        <p:spPr>
          <a:xfrm>
            <a:off x="630000" y="360000"/>
            <a:ext cx="5828857" cy="1044610"/>
          </a:xfrm>
        </p:spPr>
        <p:txBody>
          <a:bodyPr/>
          <a:lstStyle/>
          <a:p>
            <a:r>
              <a:rPr lang="en-US" dirty="0">
                <a:latin typeface="Calibri" panose="020F0502020204030204" pitchFamily="34" charset="0"/>
                <a:cs typeface="Calibri" panose="020F0502020204030204" pitchFamily="34" charset="0"/>
              </a:rPr>
              <a:t>What is the purpose of this tool?</a:t>
            </a:r>
          </a:p>
        </p:txBody>
      </p:sp>
      <p:sp>
        <p:nvSpPr>
          <p:cNvPr id="3" name="Content Placeholder 2">
            <a:extLst>
              <a:ext uri="{FF2B5EF4-FFF2-40B4-BE49-F238E27FC236}">
                <a16:creationId xmlns:a16="http://schemas.microsoft.com/office/drawing/2014/main" id="{039DF72C-59D0-40C1-9FC6-9AC0BDBEFBFA}"/>
              </a:ext>
            </a:extLst>
          </p:cNvPr>
          <p:cNvSpPr>
            <a:spLocks noGrp="1"/>
          </p:cNvSpPr>
          <p:nvPr>
            <p:ph idx="1"/>
          </p:nvPr>
        </p:nvSpPr>
        <p:spPr/>
        <p:txBody>
          <a:bodyPr/>
          <a:lstStyle/>
          <a:p>
            <a:pPr>
              <a:lnSpc>
                <a:spcPct val="100000"/>
              </a:lnSpc>
              <a:spcBef>
                <a:spcPts val="0"/>
              </a:spcBef>
              <a:spcAft>
                <a:spcPts val="600"/>
              </a:spcAft>
            </a:pPr>
            <a:r>
              <a:rPr lang="en-US" dirty="0">
                <a:solidFill>
                  <a:schemeClr val="bg1"/>
                </a:solidFill>
                <a:latin typeface="Calibri" panose="020F0502020204030204" pitchFamily="34" charset="0"/>
                <a:cs typeface="Calibri" panose="020F0502020204030204" pitchFamily="34" charset="0"/>
              </a:rPr>
              <a:t>This tool estimates the number of contact tracers needed to identify and trace a specified number of COVID-19 cases. This can be calculated for a single day or over a defined period.</a:t>
            </a:r>
          </a:p>
          <a:p>
            <a:r>
              <a:rPr lang="en-US" dirty="0">
                <a:solidFill>
                  <a:schemeClr val="bg1"/>
                </a:solidFill>
                <a:latin typeface="Calibri" panose="020F0502020204030204" pitchFamily="34" charset="0"/>
                <a:cs typeface="Calibri" panose="020F0502020204030204" pitchFamily="34" charset="0"/>
              </a:rPr>
              <a:t>Key parameters have been pre-defined, and for simple contact tracing these do not need to be changed. However, they may be varied to meet specific circumstances. </a:t>
            </a:r>
          </a:p>
        </p:txBody>
      </p:sp>
      <p:sp>
        <p:nvSpPr>
          <p:cNvPr id="4" name="Footer Placeholder 3">
            <a:extLst>
              <a:ext uri="{FF2B5EF4-FFF2-40B4-BE49-F238E27FC236}">
                <a16:creationId xmlns:a16="http://schemas.microsoft.com/office/drawing/2014/main" id="{F51DFA95-ECB2-4A8E-BB7C-F269723E4A15}"/>
              </a:ext>
            </a:extLst>
          </p:cNvPr>
          <p:cNvSpPr>
            <a:spLocks noGrp="1"/>
          </p:cNvSpPr>
          <p:nvPr>
            <p:ph type="ftr" sz="quarter" idx="3"/>
          </p:nvPr>
        </p:nvSpPr>
        <p:spPr/>
        <p:txBody>
          <a:bodyPr/>
          <a:lstStyle/>
          <a:p>
            <a:r>
              <a:rPr lang="en-US" dirty="0">
                <a:latin typeface="Calibri" panose="020F0502020204030204" pitchFamily="34" charset="0"/>
                <a:cs typeface="Calibri" panose="020F0502020204030204" pitchFamily="34" charset="0"/>
              </a:rPr>
              <a:t>Covid-19 Workforce Estimator Guide</a:t>
            </a:r>
          </a:p>
        </p:txBody>
      </p:sp>
      <p:sp>
        <p:nvSpPr>
          <p:cNvPr id="5" name="Slide Number Placeholder 4">
            <a:extLst>
              <a:ext uri="{FF2B5EF4-FFF2-40B4-BE49-F238E27FC236}">
                <a16:creationId xmlns:a16="http://schemas.microsoft.com/office/drawing/2014/main" id="{DFA9DDFB-1699-470B-8FBC-48E94AD6BA50}"/>
              </a:ext>
            </a:extLst>
          </p:cNvPr>
          <p:cNvSpPr>
            <a:spLocks noGrp="1"/>
          </p:cNvSpPr>
          <p:nvPr>
            <p:ph type="sldNum" sz="quarter" idx="4"/>
          </p:nvPr>
        </p:nvSpPr>
        <p:spPr/>
        <p:txBody>
          <a:bodyPr/>
          <a:lstStyle/>
          <a:p>
            <a:fld id="{7698B45C-09C7-497B-9261-07F290CB2D4C}" type="slidenum">
              <a:rPr lang="en-US" smtClean="0">
                <a:latin typeface="Calibri" panose="020F0502020204030204" pitchFamily="34" charset="0"/>
                <a:cs typeface="Calibri" panose="020F0502020204030204" pitchFamily="34" charset="0"/>
              </a:rPr>
              <a:t>2</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8532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F8C6B-4628-4440-B8E4-73EE9AA58693}"/>
              </a:ext>
            </a:extLst>
          </p:cNvPr>
          <p:cNvSpPr>
            <a:spLocks noGrp="1"/>
          </p:cNvSpPr>
          <p:nvPr>
            <p:ph type="title"/>
          </p:nvPr>
        </p:nvSpPr>
        <p:spPr>
          <a:xfrm>
            <a:off x="630000" y="360000"/>
            <a:ext cx="5828857" cy="1044610"/>
          </a:xfrm>
        </p:spPr>
        <p:txBody>
          <a:bodyPr/>
          <a:lstStyle/>
          <a:p>
            <a:r>
              <a:rPr lang="en-US" dirty="0">
                <a:latin typeface="Calibri" panose="020F0502020204030204" pitchFamily="34" charset="0"/>
                <a:cs typeface="Calibri" panose="020F0502020204030204" pitchFamily="34" charset="0"/>
              </a:rPr>
              <a:t>Basic contact tracing</a:t>
            </a:r>
          </a:p>
        </p:txBody>
      </p:sp>
      <p:sp>
        <p:nvSpPr>
          <p:cNvPr id="3" name="Content Placeholder 2">
            <a:extLst>
              <a:ext uri="{FF2B5EF4-FFF2-40B4-BE49-F238E27FC236}">
                <a16:creationId xmlns:a16="http://schemas.microsoft.com/office/drawing/2014/main" id="{039DF72C-59D0-40C1-9FC6-9AC0BDBEFBFA}"/>
              </a:ext>
            </a:extLst>
          </p:cNvPr>
          <p:cNvSpPr>
            <a:spLocks noGrp="1"/>
          </p:cNvSpPr>
          <p:nvPr>
            <p:ph idx="1"/>
          </p:nvPr>
        </p:nvSpPr>
        <p:spPr>
          <a:xfrm>
            <a:off x="629999" y="1296980"/>
            <a:ext cx="2578867" cy="4646619"/>
          </a:xfrm>
        </p:spPr>
        <p:txBody>
          <a:bodyPr/>
          <a:lstStyle/>
          <a:p>
            <a:pPr>
              <a:lnSpc>
                <a:spcPct val="100000"/>
              </a:lnSpc>
              <a:spcBef>
                <a:spcPts val="0"/>
              </a:spcBef>
              <a:spcAft>
                <a:spcPts val="600"/>
              </a:spcAft>
            </a:pPr>
            <a:r>
              <a:rPr lang="en-US" sz="1200" dirty="0">
                <a:solidFill>
                  <a:schemeClr val="bg1"/>
                </a:solidFill>
                <a:latin typeface="Calibri" panose="020F0502020204030204" pitchFamily="34" charset="0"/>
                <a:cs typeface="Calibri" panose="020F0502020204030204" pitchFamily="34" charset="0"/>
              </a:rPr>
              <a:t>In basic contact tracing the values defined in the </a:t>
            </a:r>
            <a:r>
              <a:rPr lang="en-US" sz="1200" b="1" dirty="0">
                <a:solidFill>
                  <a:schemeClr val="bg1"/>
                </a:solidFill>
                <a:latin typeface="Calibri" panose="020F0502020204030204" pitchFamily="34" charset="0"/>
                <a:cs typeface="Calibri" panose="020F0502020204030204" pitchFamily="34" charset="0"/>
              </a:rPr>
              <a:t>Parameters</a:t>
            </a:r>
            <a:r>
              <a:rPr lang="en-US" sz="1200" dirty="0">
                <a:solidFill>
                  <a:schemeClr val="bg1"/>
                </a:solidFill>
                <a:latin typeface="Calibri" panose="020F0502020204030204" pitchFamily="34" charset="0"/>
                <a:cs typeface="Calibri" panose="020F0502020204030204" pitchFamily="34" charset="0"/>
              </a:rPr>
              <a:t> worksheet are left at their default values. These have been derived from WHO Euro research, but may be changed if needed. The parameters that can be varied in the </a:t>
            </a:r>
            <a:r>
              <a:rPr lang="en-US" sz="1200" b="1" dirty="0">
                <a:solidFill>
                  <a:schemeClr val="bg1"/>
                </a:solidFill>
                <a:latin typeface="Calibri" panose="020F0502020204030204" pitchFamily="34" charset="0"/>
                <a:cs typeface="Calibri" panose="020F0502020204030204" pitchFamily="34" charset="0"/>
              </a:rPr>
              <a:t>Contact tracing </a:t>
            </a:r>
            <a:r>
              <a:rPr lang="en-US" sz="1200" dirty="0">
                <a:solidFill>
                  <a:schemeClr val="bg1"/>
                </a:solidFill>
                <a:latin typeface="Calibri" panose="020F0502020204030204" pitchFamily="34" charset="0"/>
                <a:cs typeface="Calibri" panose="020F0502020204030204" pitchFamily="34" charset="0"/>
              </a:rPr>
              <a:t>worksheet are:</a:t>
            </a:r>
          </a:p>
          <a:p>
            <a:pPr marL="171450" indent="-171450">
              <a:lnSpc>
                <a:spcPct val="100000"/>
              </a:lnSpc>
              <a:spcBef>
                <a:spcPts val="0"/>
              </a:spcBef>
              <a:spcAft>
                <a:spcPts val="600"/>
              </a:spcAft>
              <a:buFontTx/>
              <a:buChar char="-"/>
            </a:pPr>
            <a:r>
              <a:rPr lang="en-US" sz="1200" dirty="0">
                <a:solidFill>
                  <a:schemeClr val="bg1"/>
                </a:solidFill>
                <a:latin typeface="Calibri" panose="020F0502020204030204" pitchFamily="34" charset="0"/>
                <a:cs typeface="Calibri" panose="020F0502020204030204" pitchFamily="34" charset="0"/>
              </a:rPr>
              <a:t>Average confirmed COVID-19 cases over follow-up period. This is not the number of new cases arriving, but the number of cases being handled: starting, in-follow up and finishing.</a:t>
            </a:r>
          </a:p>
          <a:p>
            <a:pPr marL="171450" indent="-171450">
              <a:lnSpc>
                <a:spcPct val="100000"/>
              </a:lnSpc>
              <a:spcBef>
                <a:spcPts val="0"/>
              </a:spcBef>
              <a:spcAft>
                <a:spcPts val="600"/>
              </a:spcAft>
              <a:buFontTx/>
              <a:buChar char="-"/>
            </a:pPr>
            <a:r>
              <a:rPr lang="en-US" sz="1200" dirty="0">
                <a:solidFill>
                  <a:schemeClr val="bg1"/>
                </a:solidFill>
                <a:latin typeface="Calibri" panose="020F0502020204030204" pitchFamily="34" charset="0"/>
                <a:cs typeface="Calibri" panose="020F0502020204030204" pitchFamily="34" charset="0"/>
              </a:rPr>
              <a:t>Contacts per case, which depends on the level of social distancing. The default values are shown unless the drop-down is set to User defined, in which case the number of contacts may be input.</a:t>
            </a:r>
          </a:p>
          <a:p>
            <a:pPr marL="171450" indent="-171450">
              <a:buFontTx/>
              <a:buChar char="-"/>
            </a:pPr>
            <a:endParaRPr lang="en-US" sz="1200" dirty="0">
              <a:solidFill>
                <a:schemeClr val="bg1"/>
              </a:solidFill>
              <a:latin typeface="Calibri" panose="020F0502020204030204" pitchFamily="34" charset="0"/>
              <a:cs typeface="Calibri" panose="020F0502020204030204" pitchFamily="34" charset="0"/>
            </a:endParaRPr>
          </a:p>
          <a:p>
            <a:pPr marL="171450" indent="-171450">
              <a:buFontTx/>
              <a:buChar char="-"/>
            </a:pPr>
            <a:endParaRPr lang="en-US" sz="1200" dirty="0">
              <a:solidFill>
                <a:schemeClr val="bg1"/>
              </a:solidFill>
              <a:latin typeface="Calibri" panose="020F0502020204030204" pitchFamily="34" charset="0"/>
              <a:cs typeface="Calibri" panose="020F0502020204030204" pitchFamily="34" charset="0"/>
            </a:endParaRPr>
          </a:p>
          <a:p>
            <a:endParaRPr lang="en-US" sz="1200" dirty="0">
              <a:solidFill>
                <a:schemeClr val="bg1"/>
              </a:solidFill>
              <a:latin typeface="Calibri" panose="020F0502020204030204" pitchFamily="34" charset="0"/>
              <a:cs typeface="Calibri" panose="020F0502020204030204" pitchFamily="34" charset="0"/>
            </a:endParaRPr>
          </a:p>
          <a:p>
            <a:endParaRPr lang="en-US" sz="1200" dirty="0">
              <a:solidFill>
                <a:schemeClr val="bg1"/>
              </a:solidFill>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F51DFA95-ECB2-4A8E-BB7C-F269723E4A15}"/>
              </a:ext>
            </a:extLst>
          </p:cNvPr>
          <p:cNvSpPr>
            <a:spLocks noGrp="1"/>
          </p:cNvSpPr>
          <p:nvPr>
            <p:ph type="ftr" sz="quarter" idx="3"/>
          </p:nvPr>
        </p:nvSpPr>
        <p:spPr/>
        <p:txBody>
          <a:bodyPr/>
          <a:lstStyle/>
          <a:p>
            <a:r>
              <a:rPr lang="en-US" dirty="0">
                <a:latin typeface="Calibri" panose="020F0502020204030204" pitchFamily="34" charset="0"/>
                <a:cs typeface="Calibri" panose="020F0502020204030204" pitchFamily="34" charset="0"/>
              </a:rPr>
              <a:t>Covid-19 Workforce Estimator Guide</a:t>
            </a:r>
          </a:p>
        </p:txBody>
      </p:sp>
      <p:sp>
        <p:nvSpPr>
          <p:cNvPr id="5" name="Slide Number Placeholder 4">
            <a:extLst>
              <a:ext uri="{FF2B5EF4-FFF2-40B4-BE49-F238E27FC236}">
                <a16:creationId xmlns:a16="http://schemas.microsoft.com/office/drawing/2014/main" id="{DFA9DDFB-1699-470B-8FBC-48E94AD6BA50}"/>
              </a:ext>
            </a:extLst>
          </p:cNvPr>
          <p:cNvSpPr>
            <a:spLocks noGrp="1"/>
          </p:cNvSpPr>
          <p:nvPr>
            <p:ph type="sldNum" sz="quarter" idx="4"/>
          </p:nvPr>
        </p:nvSpPr>
        <p:spPr/>
        <p:txBody>
          <a:bodyPr/>
          <a:lstStyle/>
          <a:p>
            <a:fld id="{7698B45C-09C7-497B-9261-07F290CB2D4C}" type="slidenum">
              <a:rPr lang="en-US" smtClean="0">
                <a:latin typeface="Calibri" panose="020F0502020204030204" pitchFamily="34" charset="0"/>
                <a:cs typeface="Calibri" panose="020F0502020204030204" pitchFamily="34" charset="0"/>
              </a:rPr>
              <a:t>3</a:t>
            </a:fld>
            <a:endParaRPr lang="en-US"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73B5C5DA-E7B2-4148-A17E-78A286679281}"/>
              </a:ext>
            </a:extLst>
          </p:cNvPr>
          <p:cNvPicPr>
            <a:picLocks noChangeAspect="1"/>
          </p:cNvPicPr>
          <p:nvPr/>
        </p:nvPicPr>
        <p:blipFill>
          <a:blip r:embed="rId3"/>
          <a:stretch>
            <a:fillRect/>
          </a:stretch>
        </p:blipFill>
        <p:spPr>
          <a:xfrm>
            <a:off x="3836499" y="1481667"/>
            <a:ext cx="4978504" cy="3119975"/>
          </a:xfrm>
          <a:prstGeom prst="rect">
            <a:avLst/>
          </a:prstGeom>
        </p:spPr>
      </p:pic>
      <p:cxnSp>
        <p:nvCxnSpPr>
          <p:cNvPr id="8" name="Straight Arrow Connector 7">
            <a:extLst>
              <a:ext uri="{FF2B5EF4-FFF2-40B4-BE49-F238E27FC236}">
                <a16:creationId xmlns:a16="http://schemas.microsoft.com/office/drawing/2014/main" id="{F42AF523-EC18-A34E-8143-AEDA380DF03B}"/>
              </a:ext>
            </a:extLst>
          </p:cNvPr>
          <p:cNvCxnSpPr>
            <a:cxnSpLocks/>
          </p:cNvCxnSpPr>
          <p:nvPr/>
        </p:nvCxnSpPr>
        <p:spPr>
          <a:xfrm>
            <a:off x="3208866" y="3936999"/>
            <a:ext cx="501302" cy="0"/>
          </a:xfrm>
          <a:prstGeom prst="straightConnector1">
            <a:avLst/>
          </a:prstGeom>
          <a:ln w="25400">
            <a:solidFill>
              <a:srgbClr val="FFFF00"/>
            </a:solidFill>
            <a:tailEnd type="arrow" w="lg" len="med"/>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228D9BF-02E4-9F42-B2B0-AD2CBF25F884}"/>
              </a:ext>
            </a:extLst>
          </p:cNvPr>
          <p:cNvSpPr txBox="1">
            <a:spLocks/>
          </p:cNvSpPr>
          <p:nvPr/>
        </p:nvSpPr>
        <p:spPr bwMode="invGray">
          <a:xfrm>
            <a:off x="3836497" y="4966782"/>
            <a:ext cx="4978505" cy="1442490"/>
          </a:xfrm>
          <a:prstGeom prst="rect">
            <a:avLst/>
          </a:prstGeom>
        </p:spPr>
        <p:txBody>
          <a:bodyPr vert="horz" lIns="18000" tIns="0" rIns="18000" bIns="0" rtlCol="0">
            <a:noAutofit/>
          </a:bodyPr>
          <a:lstStyle>
            <a:lvl1pPr marL="0" indent="0" algn="l" defTabSz="685800" rtl="0" eaLnBrk="1" latinLnBrk="0" hangingPunct="1">
              <a:lnSpc>
                <a:spcPct val="110000"/>
              </a:lnSpc>
              <a:spcBef>
                <a:spcPts val="750"/>
              </a:spcBef>
              <a:spcAft>
                <a:spcPts val="450"/>
              </a:spcAft>
              <a:buClr>
                <a:schemeClr val="bg1"/>
              </a:buClr>
              <a:buSzPct val="80000"/>
              <a:buFont typeface="Wingdings" charset="2"/>
              <a:buNone/>
              <a:defRPr sz="1800" b="0" kern="1200">
                <a:solidFill>
                  <a:schemeClr val="tx1"/>
                </a:solidFill>
                <a:latin typeface="Arial" charset="0"/>
                <a:ea typeface="Arial" charset="0"/>
                <a:cs typeface="Arial" charset="0"/>
              </a:defRPr>
            </a:lvl1pPr>
            <a:lvl2pPr marL="557213" indent="-214313" algn="l" defTabSz="685800" rtl="0" eaLnBrk="1" latinLnBrk="0" hangingPunct="1">
              <a:lnSpc>
                <a:spcPct val="110000"/>
              </a:lnSpc>
              <a:spcBef>
                <a:spcPts val="375"/>
              </a:spcBef>
              <a:spcAft>
                <a:spcPts val="450"/>
              </a:spcAft>
              <a:buClr>
                <a:schemeClr val="bg1"/>
              </a:buClr>
              <a:buSzPct val="100000"/>
              <a:buFont typeface="Wingdings" charset="2"/>
              <a:buChar char="§"/>
              <a:defRPr sz="1050" kern="1200">
                <a:solidFill>
                  <a:schemeClr val="bg1"/>
                </a:solidFill>
                <a:latin typeface="Arial" charset="0"/>
                <a:ea typeface="Arial" charset="0"/>
                <a:cs typeface="Arial" charset="0"/>
              </a:defRPr>
            </a:lvl2pPr>
            <a:lvl3pPr marL="620315" indent="-214313" algn="l" defTabSz="685800" rtl="0" eaLnBrk="1" latinLnBrk="0" hangingPunct="1">
              <a:lnSpc>
                <a:spcPct val="110000"/>
              </a:lnSpc>
              <a:spcBef>
                <a:spcPts val="375"/>
              </a:spcBef>
              <a:spcAft>
                <a:spcPts val="450"/>
              </a:spcAft>
              <a:buClr>
                <a:schemeClr val="bg1"/>
              </a:buClr>
              <a:buSzPct val="100000"/>
              <a:buFont typeface="Arial" panose="020B0604020202020204" pitchFamily="34" charset="0"/>
              <a:buChar char="•"/>
              <a:defRPr sz="1050" kern="1200">
                <a:solidFill>
                  <a:schemeClr val="bg1"/>
                </a:solidFill>
                <a:latin typeface="Arial" charset="0"/>
                <a:ea typeface="Arial" charset="0"/>
                <a:cs typeface="Arial" charset="0"/>
              </a:defRPr>
            </a:lvl3pPr>
            <a:lvl4pPr marL="884635" indent="-214313" algn="l" defTabSz="685800" rtl="0" eaLnBrk="1" latinLnBrk="0" hangingPunct="1">
              <a:lnSpc>
                <a:spcPct val="110000"/>
              </a:lnSpc>
              <a:spcBef>
                <a:spcPts val="375"/>
              </a:spcBef>
              <a:spcAft>
                <a:spcPts val="450"/>
              </a:spcAft>
              <a:buClr>
                <a:schemeClr val="bg1"/>
              </a:buClr>
              <a:buSzPct val="100000"/>
              <a:buFont typeface="Arial" panose="020B0604020202020204" pitchFamily="34" charset="0"/>
              <a:buChar char="•"/>
              <a:tabLst>
                <a:tab pos="806054" algn="l"/>
              </a:tabLst>
              <a:defRPr sz="1050" kern="1200">
                <a:solidFill>
                  <a:schemeClr val="bg1"/>
                </a:solidFill>
                <a:latin typeface="Arial" charset="0"/>
                <a:ea typeface="Arial" charset="0"/>
                <a:cs typeface="Arial" charset="0"/>
              </a:defRPr>
            </a:lvl4pPr>
            <a:lvl5pPr marL="1212056" indent="-269081" algn="l" defTabSz="685800" rtl="0" eaLnBrk="1" latinLnBrk="0" hangingPunct="1">
              <a:lnSpc>
                <a:spcPct val="110000"/>
              </a:lnSpc>
              <a:spcBef>
                <a:spcPts val="375"/>
              </a:spcBef>
              <a:spcAft>
                <a:spcPts val="450"/>
              </a:spcAft>
              <a:buClr>
                <a:schemeClr val="bg1"/>
              </a:buClr>
              <a:buSzPct val="100000"/>
              <a:buFont typeface="Arial" panose="020B0604020202020204" pitchFamily="34" charset="0"/>
              <a:buChar char="•"/>
              <a:defRPr sz="1050" kern="1200">
                <a:solidFill>
                  <a:schemeClr val="bg1"/>
                </a:solidFill>
                <a:latin typeface="Arial" charset="0"/>
                <a:ea typeface="Arial" charset="0"/>
                <a:cs typeface="Arial" charset="0"/>
              </a:defRPr>
            </a:lvl5pPr>
            <a:lvl6pPr marL="1546622" indent="-269081" algn="l" defTabSz="685800" rtl="0" eaLnBrk="1" latinLnBrk="0" hangingPunct="1">
              <a:lnSpc>
                <a:spcPct val="90000"/>
              </a:lnSpc>
              <a:spcBef>
                <a:spcPts val="375"/>
              </a:spcBef>
              <a:buClr>
                <a:schemeClr val="bg1"/>
              </a:buClr>
              <a:buFont typeface="Arial" panose="020B0604020202020204" pitchFamily="34" charset="0"/>
              <a:buChar char="•"/>
              <a:defRPr sz="1050" kern="1200">
                <a:solidFill>
                  <a:schemeClr val="bg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a:lstStyle>
          <a:p>
            <a:pPr>
              <a:lnSpc>
                <a:spcPct val="100000"/>
              </a:lnSpc>
              <a:spcBef>
                <a:spcPts val="0"/>
              </a:spcBef>
              <a:spcAft>
                <a:spcPts val="600"/>
              </a:spcAft>
            </a:pPr>
            <a:r>
              <a:rPr lang="en-US" sz="1200" dirty="0">
                <a:solidFill>
                  <a:schemeClr val="bg1"/>
                </a:solidFill>
                <a:latin typeface="Calibri" panose="020F0502020204030204" pitchFamily="34" charset="0"/>
                <a:cs typeface="Calibri" panose="020F0502020204030204" pitchFamily="34" charset="0"/>
              </a:rPr>
              <a:t>A wide range of policy options can be explored here, including the follow-up period, percentage of contacts followed-up, the weekly working hours of a contact tracer, and how many hours a week the contact tracing service operates. For example, staff may work a 40-hour week, but the service operate for 12 hours a day, every day. In this case we need more staff to cover these operation. We can also specific the use of digital tools. These may used in combination, or not at all</a:t>
            </a:r>
          </a:p>
          <a:p>
            <a:endParaRPr lang="en-US" sz="1200" dirty="0">
              <a:solidFill>
                <a:schemeClr val="bg1"/>
              </a:solidFill>
              <a:latin typeface="Calibri" panose="020F0502020204030204" pitchFamily="34" charset="0"/>
              <a:cs typeface="Calibri" panose="020F0502020204030204" pitchFamily="34" charset="0"/>
            </a:endParaRPr>
          </a:p>
          <a:p>
            <a:endParaRPr lang="en-US" sz="1200" dirty="0">
              <a:solidFill>
                <a:schemeClr val="bg1"/>
              </a:solidFill>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p:txBody>
      </p:sp>
      <p:cxnSp>
        <p:nvCxnSpPr>
          <p:cNvPr id="12" name="Straight Arrow Connector 11">
            <a:extLst>
              <a:ext uri="{FF2B5EF4-FFF2-40B4-BE49-F238E27FC236}">
                <a16:creationId xmlns:a16="http://schemas.microsoft.com/office/drawing/2014/main" id="{206BB733-87F7-244B-AC0E-3F8CD7BB57B7}"/>
              </a:ext>
            </a:extLst>
          </p:cNvPr>
          <p:cNvCxnSpPr>
            <a:cxnSpLocks/>
          </p:cNvCxnSpPr>
          <p:nvPr/>
        </p:nvCxnSpPr>
        <p:spPr>
          <a:xfrm flipV="1">
            <a:off x="8663169" y="4648205"/>
            <a:ext cx="0" cy="423328"/>
          </a:xfrm>
          <a:prstGeom prst="straightConnector1">
            <a:avLst/>
          </a:prstGeom>
          <a:ln w="25400">
            <a:solidFill>
              <a:srgbClr val="FFFF00"/>
            </a:solidFill>
            <a:tailEnd type="arrow"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2659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F8C6B-4628-4440-B8E4-73EE9AA58693}"/>
              </a:ext>
            </a:extLst>
          </p:cNvPr>
          <p:cNvSpPr>
            <a:spLocks noGrp="1"/>
          </p:cNvSpPr>
          <p:nvPr>
            <p:ph type="title"/>
          </p:nvPr>
        </p:nvSpPr>
        <p:spPr>
          <a:xfrm>
            <a:off x="630000" y="360000"/>
            <a:ext cx="5828857" cy="1044610"/>
          </a:xfrm>
        </p:spPr>
        <p:txBody>
          <a:bodyPr/>
          <a:lstStyle/>
          <a:p>
            <a:r>
              <a:rPr lang="en-US" dirty="0">
                <a:latin typeface="Calibri" panose="020F0502020204030204" pitchFamily="34" charset="0"/>
                <a:cs typeface="Calibri" panose="020F0502020204030204" pitchFamily="34" charset="0"/>
              </a:rPr>
              <a:t>Forward planning</a:t>
            </a:r>
          </a:p>
        </p:txBody>
      </p:sp>
      <p:sp>
        <p:nvSpPr>
          <p:cNvPr id="3" name="Content Placeholder 2">
            <a:extLst>
              <a:ext uri="{FF2B5EF4-FFF2-40B4-BE49-F238E27FC236}">
                <a16:creationId xmlns:a16="http://schemas.microsoft.com/office/drawing/2014/main" id="{039DF72C-59D0-40C1-9FC6-9AC0BDBEFBFA}"/>
              </a:ext>
            </a:extLst>
          </p:cNvPr>
          <p:cNvSpPr>
            <a:spLocks noGrp="1"/>
          </p:cNvSpPr>
          <p:nvPr>
            <p:ph idx="1"/>
          </p:nvPr>
        </p:nvSpPr>
        <p:spPr>
          <a:xfrm>
            <a:off x="629999" y="1296980"/>
            <a:ext cx="2578867" cy="4858410"/>
          </a:xfrm>
        </p:spPr>
        <p:txBody>
          <a:bodyPr/>
          <a:lstStyle/>
          <a:p>
            <a:pPr>
              <a:lnSpc>
                <a:spcPct val="100000"/>
              </a:lnSpc>
              <a:spcBef>
                <a:spcPts val="0"/>
              </a:spcBef>
              <a:spcAft>
                <a:spcPts val="600"/>
              </a:spcAft>
            </a:pPr>
            <a:r>
              <a:rPr lang="en-US" sz="1200" dirty="0">
                <a:solidFill>
                  <a:schemeClr val="bg1"/>
                </a:solidFill>
                <a:latin typeface="Calibri" panose="020F0502020204030204" pitchFamily="34" charset="0"/>
                <a:cs typeface="Calibri" panose="020F0502020204030204" pitchFamily="34" charset="0"/>
              </a:rPr>
              <a:t>The </a:t>
            </a:r>
            <a:r>
              <a:rPr lang="en-US" sz="1200" b="1" dirty="0">
                <a:solidFill>
                  <a:schemeClr val="bg1"/>
                </a:solidFill>
                <a:latin typeface="Calibri" panose="020F0502020204030204" pitchFamily="34" charset="0"/>
                <a:cs typeface="Calibri" panose="020F0502020204030204" pitchFamily="34" charset="0"/>
              </a:rPr>
              <a:t>Forward Planner</a:t>
            </a:r>
            <a:r>
              <a:rPr lang="en-US" sz="1200" dirty="0">
                <a:solidFill>
                  <a:schemeClr val="bg1"/>
                </a:solidFill>
                <a:latin typeface="Calibri" panose="020F0502020204030204" pitchFamily="34" charset="0"/>
                <a:cs typeface="Calibri" panose="020F0502020204030204" pitchFamily="34" charset="0"/>
              </a:rPr>
              <a:t> worksheet calculates the staff requirements over an eight-week period, including the number of case starting each day, the number that are being followed-up, and cases that are closing as their follow-up period is over. This gives a  realistic estimate of staff numbers. </a:t>
            </a:r>
          </a:p>
          <a:p>
            <a:pPr>
              <a:lnSpc>
                <a:spcPct val="100000"/>
              </a:lnSpc>
              <a:spcBef>
                <a:spcPts val="0"/>
              </a:spcBef>
              <a:spcAft>
                <a:spcPts val="600"/>
              </a:spcAft>
            </a:pPr>
            <a:r>
              <a:rPr lang="en-US" sz="1200" dirty="0">
                <a:solidFill>
                  <a:schemeClr val="bg1"/>
                </a:solidFill>
                <a:latin typeface="Calibri" panose="020F0502020204030204" pitchFamily="34" charset="0"/>
                <a:cs typeface="Calibri" panose="020F0502020204030204" pitchFamily="34" charset="0"/>
              </a:rPr>
              <a:t>The required data is simply the number of new cases starting each day. This could be taken from an epidemiological model or estimated to test different future scenarios. Different data sources may be selected. </a:t>
            </a:r>
          </a:p>
          <a:p>
            <a:pPr>
              <a:lnSpc>
                <a:spcPct val="100000"/>
              </a:lnSpc>
              <a:spcBef>
                <a:spcPts val="0"/>
              </a:spcBef>
              <a:spcAft>
                <a:spcPts val="600"/>
              </a:spcAft>
            </a:pPr>
            <a:r>
              <a:rPr lang="en-US" sz="1200" dirty="0">
                <a:solidFill>
                  <a:schemeClr val="bg1"/>
                </a:solidFill>
                <a:latin typeface="Calibri" panose="020F0502020204030204" pitchFamily="34" charset="0"/>
                <a:cs typeface="Calibri" panose="020F0502020204030204" pitchFamily="34" charset="0"/>
              </a:rPr>
              <a:t>Data is held in the </a:t>
            </a:r>
            <a:r>
              <a:rPr lang="en-US" sz="1200" b="1" dirty="0">
                <a:solidFill>
                  <a:schemeClr val="bg1"/>
                </a:solidFill>
                <a:latin typeface="Calibri" panose="020F0502020204030204" pitchFamily="34" charset="0"/>
                <a:cs typeface="Calibri" panose="020F0502020204030204" pitchFamily="34" charset="0"/>
              </a:rPr>
              <a:t>Country data </a:t>
            </a:r>
            <a:r>
              <a:rPr lang="en-US" sz="1200" dirty="0">
                <a:solidFill>
                  <a:schemeClr val="bg1"/>
                </a:solidFill>
                <a:latin typeface="Calibri" panose="020F0502020204030204" pitchFamily="34" charset="0"/>
                <a:cs typeface="Calibri" panose="020F0502020204030204" pitchFamily="34" charset="0"/>
              </a:rPr>
              <a:t>worksheet. Five countries have been populated as an example. Note that the start date is taken from this worksheet.</a:t>
            </a:r>
          </a:p>
          <a:p>
            <a:pPr>
              <a:lnSpc>
                <a:spcPct val="100000"/>
              </a:lnSpc>
              <a:spcBef>
                <a:spcPts val="0"/>
              </a:spcBef>
              <a:spcAft>
                <a:spcPts val="600"/>
              </a:spcAft>
            </a:pPr>
            <a:r>
              <a:rPr lang="en-US" sz="1200" dirty="0">
                <a:solidFill>
                  <a:schemeClr val="bg1"/>
                </a:solidFill>
                <a:latin typeface="Calibri" panose="020F0502020204030204" pitchFamily="34" charset="0"/>
                <a:cs typeface="Calibri" panose="020F0502020204030204" pitchFamily="34" charset="0"/>
              </a:rPr>
              <a:t>To allow for uncertainty, the shaded area illustrates how these estimates would change if key parameters values shifted. The uncertainty is set to +/- 20 percent, apart from some parameters which are critical uncertainties. </a:t>
            </a:r>
          </a:p>
          <a:p>
            <a:endParaRPr lang="en-US" sz="1200" dirty="0">
              <a:solidFill>
                <a:schemeClr val="bg1"/>
              </a:solidFill>
              <a:latin typeface="Calibri" panose="020F0502020204030204" pitchFamily="34" charset="0"/>
              <a:cs typeface="Calibri" panose="020F0502020204030204" pitchFamily="34" charset="0"/>
            </a:endParaRPr>
          </a:p>
          <a:p>
            <a:pPr marL="171450" indent="-171450">
              <a:buFontTx/>
              <a:buChar char="-"/>
            </a:pPr>
            <a:endParaRPr lang="en-US" sz="1200" dirty="0">
              <a:solidFill>
                <a:schemeClr val="bg1"/>
              </a:solidFill>
              <a:latin typeface="Calibri" panose="020F0502020204030204" pitchFamily="34" charset="0"/>
              <a:cs typeface="Calibri" panose="020F0502020204030204" pitchFamily="34" charset="0"/>
            </a:endParaRPr>
          </a:p>
          <a:p>
            <a:pPr marL="171450" indent="-171450">
              <a:buFontTx/>
              <a:buChar char="-"/>
            </a:pPr>
            <a:endParaRPr lang="en-US" sz="1200" dirty="0">
              <a:solidFill>
                <a:schemeClr val="bg1"/>
              </a:solidFill>
              <a:latin typeface="Calibri" panose="020F0502020204030204" pitchFamily="34" charset="0"/>
              <a:cs typeface="Calibri" panose="020F0502020204030204" pitchFamily="34" charset="0"/>
            </a:endParaRPr>
          </a:p>
          <a:p>
            <a:endParaRPr lang="en-US" sz="1200" dirty="0">
              <a:solidFill>
                <a:schemeClr val="bg1"/>
              </a:solidFill>
              <a:latin typeface="Calibri" panose="020F0502020204030204" pitchFamily="34" charset="0"/>
              <a:cs typeface="Calibri" panose="020F0502020204030204" pitchFamily="34" charset="0"/>
            </a:endParaRPr>
          </a:p>
          <a:p>
            <a:endParaRPr lang="en-US" sz="1200" dirty="0">
              <a:solidFill>
                <a:schemeClr val="bg1"/>
              </a:solidFill>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F51DFA95-ECB2-4A8E-BB7C-F269723E4A15}"/>
              </a:ext>
            </a:extLst>
          </p:cNvPr>
          <p:cNvSpPr>
            <a:spLocks noGrp="1"/>
          </p:cNvSpPr>
          <p:nvPr>
            <p:ph type="ftr" sz="quarter" idx="3"/>
          </p:nvPr>
        </p:nvSpPr>
        <p:spPr/>
        <p:txBody>
          <a:bodyPr/>
          <a:lstStyle/>
          <a:p>
            <a:r>
              <a:rPr lang="en-US" dirty="0">
                <a:latin typeface="Calibri" panose="020F0502020204030204" pitchFamily="34" charset="0"/>
                <a:cs typeface="Calibri" panose="020F0502020204030204" pitchFamily="34" charset="0"/>
              </a:rPr>
              <a:t>Covid-19 Workforce Estimator Guide</a:t>
            </a:r>
          </a:p>
        </p:txBody>
      </p:sp>
      <p:sp>
        <p:nvSpPr>
          <p:cNvPr id="5" name="Slide Number Placeholder 4">
            <a:extLst>
              <a:ext uri="{FF2B5EF4-FFF2-40B4-BE49-F238E27FC236}">
                <a16:creationId xmlns:a16="http://schemas.microsoft.com/office/drawing/2014/main" id="{DFA9DDFB-1699-470B-8FBC-48E94AD6BA50}"/>
              </a:ext>
            </a:extLst>
          </p:cNvPr>
          <p:cNvSpPr>
            <a:spLocks noGrp="1"/>
          </p:cNvSpPr>
          <p:nvPr>
            <p:ph type="sldNum" sz="quarter" idx="4"/>
          </p:nvPr>
        </p:nvSpPr>
        <p:spPr/>
        <p:txBody>
          <a:bodyPr/>
          <a:lstStyle/>
          <a:p>
            <a:fld id="{7698B45C-09C7-497B-9261-07F290CB2D4C}" type="slidenum">
              <a:rPr lang="en-US" smtClean="0">
                <a:latin typeface="Calibri" panose="020F0502020204030204" pitchFamily="34" charset="0"/>
                <a:cs typeface="Calibri" panose="020F0502020204030204" pitchFamily="34" charset="0"/>
              </a:rPr>
              <a:t>4</a:t>
            </a:fld>
            <a:endParaRPr lang="en-US" dirty="0">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EA7D3081-4969-D844-8180-0B136EEE3CD7}"/>
              </a:ext>
            </a:extLst>
          </p:cNvPr>
          <p:cNvPicPr>
            <a:picLocks noChangeAspect="1"/>
          </p:cNvPicPr>
          <p:nvPr/>
        </p:nvPicPr>
        <p:blipFill>
          <a:blip r:embed="rId3"/>
          <a:stretch>
            <a:fillRect/>
          </a:stretch>
        </p:blipFill>
        <p:spPr>
          <a:xfrm>
            <a:off x="3682827" y="1326232"/>
            <a:ext cx="4978504" cy="3232117"/>
          </a:xfrm>
          <a:prstGeom prst="rect">
            <a:avLst/>
          </a:prstGeom>
        </p:spPr>
      </p:pic>
      <p:pic>
        <p:nvPicPr>
          <p:cNvPr id="13" name="Picture 12">
            <a:extLst>
              <a:ext uri="{FF2B5EF4-FFF2-40B4-BE49-F238E27FC236}">
                <a16:creationId xmlns:a16="http://schemas.microsoft.com/office/drawing/2014/main" id="{8210A6FE-1D6D-6A41-AAC7-6EBA2797E705}"/>
              </a:ext>
            </a:extLst>
          </p:cNvPr>
          <p:cNvPicPr>
            <a:picLocks noChangeAspect="1"/>
          </p:cNvPicPr>
          <p:nvPr/>
        </p:nvPicPr>
        <p:blipFill>
          <a:blip r:embed="rId4"/>
          <a:stretch>
            <a:fillRect/>
          </a:stretch>
        </p:blipFill>
        <p:spPr>
          <a:xfrm>
            <a:off x="3867563" y="2489635"/>
            <a:ext cx="4571999" cy="1827927"/>
          </a:xfrm>
          <a:prstGeom prst="rect">
            <a:avLst/>
          </a:prstGeom>
        </p:spPr>
      </p:pic>
      <p:sp>
        <p:nvSpPr>
          <p:cNvPr id="18" name="Content Placeholder 2">
            <a:extLst>
              <a:ext uri="{FF2B5EF4-FFF2-40B4-BE49-F238E27FC236}">
                <a16:creationId xmlns:a16="http://schemas.microsoft.com/office/drawing/2014/main" id="{DA5CA14F-682F-0848-9933-53D1986149CB}"/>
              </a:ext>
            </a:extLst>
          </p:cNvPr>
          <p:cNvSpPr txBox="1">
            <a:spLocks/>
          </p:cNvSpPr>
          <p:nvPr/>
        </p:nvSpPr>
        <p:spPr bwMode="invGray">
          <a:xfrm>
            <a:off x="3896472" y="4659598"/>
            <a:ext cx="4688656" cy="1495792"/>
          </a:xfrm>
          <a:prstGeom prst="rect">
            <a:avLst/>
          </a:prstGeom>
        </p:spPr>
        <p:txBody>
          <a:bodyPr vert="horz" lIns="18000" tIns="0" rIns="18000" bIns="0" rtlCol="0">
            <a:noAutofit/>
          </a:bodyPr>
          <a:lstStyle>
            <a:lvl1pPr marL="0" indent="0" algn="l" defTabSz="685800" rtl="0" eaLnBrk="1" latinLnBrk="0" hangingPunct="1">
              <a:lnSpc>
                <a:spcPct val="110000"/>
              </a:lnSpc>
              <a:spcBef>
                <a:spcPts val="750"/>
              </a:spcBef>
              <a:spcAft>
                <a:spcPts val="450"/>
              </a:spcAft>
              <a:buClr>
                <a:schemeClr val="bg1"/>
              </a:buClr>
              <a:buSzPct val="80000"/>
              <a:buFont typeface="Wingdings" charset="2"/>
              <a:buNone/>
              <a:defRPr sz="1800" b="0" kern="1200">
                <a:solidFill>
                  <a:schemeClr val="tx1"/>
                </a:solidFill>
                <a:latin typeface="Arial" charset="0"/>
                <a:ea typeface="Arial" charset="0"/>
                <a:cs typeface="Arial" charset="0"/>
              </a:defRPr>
            </a:lvl1pPr>
            <a:lvl2pPr marL="557213" indent="-214313" algn="l" defTabSz="685800" rtl="0" eaLnBrk="1" latinLnBrk="0" hangingPunct="1">
              <a:lnSpc>
                <a:spcPct val="110000"/>
              </a:lnSpc>
              <a:spcBef>
                <a:spcPts val="375"/>
              </a:spcBef>
              <a:spcAft>
                <a:spcPts val="450"/>
              </a:spcAft>
              <a:buClr>
                <a:schemeClr val="bg1"/>
              </a:buClr>
              <a:buSzPct val="100000"/>
              <a:buFont typeface="Wingdings" charset="2"/>
              <a:buChar char="§"/>
              <a:defRPr sz="1050" kern="1200">
                <a:solidFill>
                  <a:schemeClr val="bg1"/>
                </a:solidFill>
                <a:latin typeface="Arial" charset="0"/>
                <a:ea typeface="Arial" charset="0"/>
                <a:cs typeface="Arial" charset="0"/>
              </a:defRPr>
            </a:lvl2pPr>
            <a:lvl3pPr marL="620315" indent="-214313" algn="l" defTabSz="685800" rtl="0" eaLnBrk="1" latinLnBrk="0" hangingPunct="1">
              <a:lnSpc>
                <a:spcPct val="110000"/>
              </a:lnSpc>
              <a:spcBef>
                <a:spcPts val="375"/>
              </a:spcBef>
              <a:spcAft>
                <a:spcPts val="450"/>
              </a:spcAft>
              <a:buClr>
                <a:schemeClr val="bg1"/>
              </a:buClr>
              <a:buSzPct val="100000"/>
              <a:buFont typeface="Arial" panose="020B0604020202020204" pitchFamily="34" charset="0"/>
              <a:buChar char="•"/>
              <a:defRPr sz="1050" kern="1200">
                <a:solidFill>
                  <a:schemeClr val="bg1"/>
                </a:solidFill>
                <a:latin typeface="Arial" charset="0"/>
                <a:ea typeface="Arial" charset="0"/>
                <a:cs typeface="Arial" charset="0"/>
              </a:defRPr>
            </a:lvl3pPr>
            <a:lvl4pPr marL="884635" indent="-214313" algn="l" defTabSz="685800" rtl="0" eaLnBrk="1" latinLnBrk="0" hangingPunct="1">
              <a:lnSpc>
                <a:spcPct val="110000"/>
              </a:lnSpc>
              <a:spcBef>
                <a:spcPts val="375"/>
              </a:spcBef>
              <a:spcAft>
                <a:spcPts val="450"/>
              </a:spcAft>
              <a:buClr>
                <a:schemeClr val="bg1"/>
              </a:buClr>
              <a:buSzPct val="100000"/>
              <a:buFont typeface="Arial" panose="020B0604020202020204" pitchFamily="34" charset="0"/>
              <a:buChar char="•"/>
              <a:tabLst>
                <a:tab pos="806054" algn="l"/>
              </a:tabLst>
              <a:defRPr sz="1050" kern="1200">
                <a:solidFill>
                  <a:schemeClr val="bg1"/>
                </a:solidFill>
                <a:latin typeface="Arial" charset="0"/>
                <a:ea typeface="Arial" charset="0"/>
                <a:cs typeface="Arial" charset="0"/>
              </a:defRPr>
            </a:lvl4pPr>
            <a:lvl5pPr marL="1212056" indent="-269081" algn="l" defTabSz="685800" rtl="0" eaLnBrk="1" latinLnBrk="0" hangingPunct="1">
              <a:lnSpc>
                <a:spcPct val="110000"/>
              </a:lnSpc>
              <a:spcBef>
                <a:spcPts val="375"/>
              </a:spcBef>
              <a:spcAft>
                <a:spcPts val="450"/>
              </a:spcAft>
              <a:buClr>
                <a:schemeClr val="bg1"/>
              </a:buClr>
              <a:buSzPct val="100000"/>
              <a:buFont typeface="Arial" panose="020B0604020202020204" pitchFamily="34" charset="0"/>
              <a:buChar char="•"/>
              <a:defRPr sz="1050" kern="1200">
                <a:solidFill>
                  <a:schemeClr val="bg1"/>
                </a:solidFill>
                <a:latin typeface="Arial" charset="0"/>
                <a:ea typeface="Arial" charset="0"/>
                <a:cs typeface="Arial" charset="0"/>
              </a:defRPr>
            </a:lvl5pPr>
            <a:lvl6pPr marL="1546622" indent="-269081" algn="l" defTabSz="685800" rtl="0" eaLnBrk="1" latinLnBrk="0" hangingPunct="1">
              <a:lnSpc>
                <a:spcPct val="90000"/>
              </a:lnSpc>
              <a:spcBef>
                <a:spcPts val="375"/>
              </a:spcBef>
              <a:buClr>
                <a:schemeClr val="bg1"/>
              </a:buClr>
              <a:buFont typeface="Arial" panose="020B0604020202020204" pitchFamily="34" charset="0"/>
              <a:buChar char="•"/>
              <a:defRPr sz="1050" kern="1200">
                <a:solidFill>
                  <a:schemeClr val="bg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a:lstStyle>
          <a:p>
            <a:pPr>
              <a:lnSpc>
                <a:spcPct val="100000"/>
              </a:lnSpc>
              <a:spcBef>
                <a:spcPts val="0"/>
              </a:spcBef>
              <a:spcAft>
                <a:spcPts val="600"/>
              </a:spcAft>
            </a:pPr>
            <a:r>
              <a:rPr lang="en-US" sz="1200" dirty="0">
                <a:solidFill>
                  <a:schemeClr val="bg1"/>
                </a:solidFill>
                <a:latin typeface="Calibri" panose="020F0502020204030204" pitchFamily="34" charset="0"/>
                <a:cs typeface="Calibri" panose="020F0502020204030204" pitchFamily="34" charset="0"/>
              </a:rPr>
              <a:t>Changes in their values will have a big impact on the calculated staff numbers. These are:</a:t>
            </a:r>
          </a:p>
          <a:p>
            <a:pPr marL="171450" indent="-171450">
              <a:lnSpc>
                <a:spcPct val="100000"/>
              </a:lnSpc>
              <a:spcBef>
                <a:spcPts val="0"/>
              </a:spcBef>
              <a:spcAft>
                <a:spcPts val="300"/>
              </a:spcAft>
              <a:buFontTx/>
              <a:buChar char="-"/>
            </a:pPr>
            <a:r>
              <a:rPr lang="en-US" sz="1200" dirty="0">
                <a:solidFill>
                  <a:schemeClr val="bg1"/>
                </a:solidFill>
                <a:latin typeface="Calibri" panose="020F0502020204030204" pitchFamily="34" charset="0"/>
                <a:cs typeface="Calibri" panose="020F0502020204030204" pitchFamily="34" charset="0"/>
              </a:rPr>
              <a:t>Percentage interviews requiring travel</a:t>
            </a:r>
          </a:p>
          <a:p>
            <a:pPr marL="171450" indent="-171450">
              <a:lnSpc>
                <a:spcPct val="100000"/>
              </a:lnSpc>
              <a:spcBef>
                <a:spcPts val="0"/>
              </a:spcBef>
              <a:spcAft>
                <a:spcPts val="300"/>
              </a:spcAft>
              <a:buFontTx/>
              <a:buChar char="-"/>
            </a:pPr>
            <a:r>
              <a:rPr lang="en-US" sz="1200" dirty="0">
                <a:solidFill>
                  <a:schemeClr val="bg1"/>
                </a:solidFill>
                <a:latin typeface="Calibri" panose="020F0502020204030204" pitchFamily="34" charset="0"/>
                <a:cs typeface="Calibri" panose="020F0502020204030204" pitchFamily="34" charset="0"/>
              </a:rPr>
              <a:t>Percentage travel that is rural</a:t>
            </a:r>
          </a:p>
          <a:p>
            <a:pPr marL="171450" indent="-171450">
              <a:lnSpc>
                <a:spcPct val="100000"/>
              </a:lnSpc>
              <a:spcBef>
                <a:spcPts val="0"/>
              </a:spcBef>
              <a:spcAft>
                <a:spcPts val="300"/>
              </a:spcAft>
              <a:buFontTx/>
              <a:buChar char="-"/>
            </a:pPr>
            <a:r>
              <a:rPr lang="en-US" sz="1200" dirty="0">
                <a:solidFill>
                  <a:schemeClr val="bg1"/>
                </a:solidFill>
                <a:latin typeface="Calibri" panose="020F0502020204030204" pitchFamily="34" charset="0"/>
                <a:cs typeface="Calibri" panose="020F0502020204030204" pitchFamily="34" charset="0"/>
              </a:rPr>
              <a:t>Length of daily monitoring interview</a:t>
            </a:r>
          </a:p>
          <a:p>
            <a:pPr marL="171450" indent="-171450">
              <a:lnSpc>
                <a:spcPct val="100000"/>
              </a:lnSpc>
              <a:spcBef>
                <a:spcPts val="0"/>
              </a:spcBef>
              <a:spcAft>
                <a:spcPts val="300"/>
              </a:spcAft>
              <a:buFontTx/>
              <a:buChar char="-"/>
            </a:pPr>
            <a:r>
              <a:rPr lang="en-US" sz="1200" dirty="0">
                <a:solidFill>
                  <a:schemeClr val="bg1"/>
                </a:solidFill>
                <a:latin typeface="Calibri" panose="020F0502020204030204" pitchFamily="34" charset="0"/>
                <a:cs typeface="Calibri" panose="020F0502020204030204" pitchFamily="34" charset="0"/>
              </a:rPr>
              <a:t>Time to update contact status in database.</a:t>
            </a:r>
          </a:p>
          <a:p>
            <a:pPr>
              <a:lnSpc>
                <a:spcPct val="100000"/>
              </a:lnSpc>
              <a:spcBef>
                <a:spcPts val="0"/>
              </a:spcBef>
              <a:spcAft>
                <a:spcPts val="600"/>
              </a:spcAft>
            </a:pPr>
            <a:r>
              <a:rPr lang="en-US" sz="1200" dirty="0">
                <a:solidFill>
                  <a:schemeClr val="bg1"/>
                </a:solidFill>
                <a:latin typeface="Calibri" panose="020F0502020204030204" pitchFamily="34" charset="0"/>
                <a:cs typeface="Calibri" panose="020F0502020204030204" pitchFamily="34" charset="0"/>
              </a:rPr>
              <a:t>Their values are defined in the </a:t>
            </a:r>
            <a:r>
              <a:rPr lang="en-US" sz="1200" b="1" dirty="0">
                <a:solidFill>
                  <a:schemeClr val="bg1"/>
                </a:solidFill>
                <a:latin typeface="Calibri" panose="020F0502020204030204" pitchFamily="34" charset="0"/>
                <a:cs typeface="Calibri" panose="020F0502020204030204" pitchFamily="34" charset="0"/>
              </a:rPr>
              <a:t>Parameters</a:t>
            </a:r>
            <a:r>
              <a:rPr lang="en-US" sz="1200" dirty="0">
                <a:solidFill>
                  <a:schemeClr val="bg1"/>
                </a:solidFill>
                <a:latin typeface="Calibri" panose="020F0502020204030204" pitchFamily="34" charset="0"/>
                <a:cs typeface="Calibri" panose="020F0502020204030204" pitchFamily="34" charset="0"/>
              </a:rPr>
              <a:t> worksheet.</a:t>
            </a:r>
          </a:p>
          <a:p>
            <a:pPr marL="171450" indent="-171450">
              <a:buFontTx/>
              <a:buChar char="-"/>
            </a:pPr>
            <a:endParaRPr lang="en-US" sz="1200" dirty="0">
              <a:solidFill>
                <a:schemeClr val="bg1"/>
              </a:solidFill>
              <a:latin typeface="Calibri" panose="020F0502020204030204" pitchFamily="34" charset="0"/>
              <a:cs typeface="Calibri" panose="020F0502020204030204" pitchFamily="34" charset="0"/>
            </a:endParaRPr>
          </a:p>
          <a:p>
            <a:endParaRPr lang="en-US" sz="1200" dirty="0">
              <a:solidFill>
                <a:schemeClr val="bg1"/>
              </a:solidFill>
              <a:latin typeface="Calibri" panose="020F0502020204030204" pitchFamily="34" charset="0"/>
              <a:cs typeface="Calibri" panose="020F0502020204030204" pitchFamily="34" charset="0"/>
            </a:endParaRPr>
          </a:p>
          <a:p>
            <a:endParaRPr lang="en-US" sz="1200" dirty="0">
              <a:solidFill>
                <a:schemeClr val="bg1"/>
              </a:solidFill>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F42AF523-EC18-A34E-8143-AEDA380DF03B}"/>
              </a:ext>
            </a:extLst>
          </p:cNvPr>
          <p:cNvCxnSpPr>
            <a:cxnSpLocks/>
          </p:cNvCxnSpPr>
          <p:nvPr/>
        </p:nvCxnSpPr>
        <p:spPr>
          <a:xfrm flipV="1">
            <a:off x="3102828" y="2006600"/>
            <a:ext cx="647905" cy="935691"/>
          </a:xfrm>
          <a:prstGeom prst="straightConnector1">
            <a:avLst/>
          </a:prstGeom>
          <a:ln w="25400">
            <a:solidFill>
              <a:srgbClr val="FFFF00"/>
            </a:solidFill>
            <a:tailEnd type="arrow"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6529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F8C6B-4628-4440-B8E4-73EE9AA58693}"/>
              </a:ext>
            </a:extLst>
          </p:cNvPr>
          <p:cNvSpPr>
            <a:spLocks noGrp="1"/>
          </p:cNvSpPr>
          <p:nvPr>
            <p:ph type="title"/>
          </p:nvPr>
        </p:nvSpPr>
        <p:spPr>
          <a:xfrm>
            <a:off x="630000" y="360000"/>
            <a:ext cx="5828857" cy="1044610"/>
          </a:xfrm>
        </p:spPr>
        <p:txBody>
          <a:bodyPr/>
          <a:lstStyle/>
          <a:p>
            <a:r>
              <a:rPr lang="en-US" dirty="0">
                <a:latin typeface="Calibri" panose="020F0502020204030204" pitchFamily="34" charset="0"/>
                <a:cs typeface="Calibri" panose="020F0502020204030204" pitchFamily="34" charset="0"/>
              </a:rPr>
              <a:t>Changing the parameters </a:t>
            </a:r>
          </a:p>
        </p:txBody>
      </p:sp>
      <p:sp>
        <p:nvSpPr>
          <p:cNvPr id="3" name="Content Placeholder 2">
            <a:extLst>
              <a:ext uri="{FF2B5EF4-FFF2-40B4-BE49-F238E27FC236}">
                <a16:creationId xmlns:a16="http://schemas.microsoft.com/office/drawing/2014/main" id="{039DF72C-59D0-40C1-9FC6-9AC0BDBEFBFA}"/>
              </a:ext>
            </a:extLst>
          </p:cNvPr>
          <p:cNvSpPr>
            <a:spLocks noGrp="1"/>
          </p:cNvSpPr>
          <p:nvPr>
            <p:ph idx="1"/>
          </p:nvPr>
        </p:nvSpPr>
        <p:spPr>
          <a:xfrm>
            <a:off x="630000" y="1296980"/>
            <a:ext cx="3450934" cy="4646619"/>
          </a:xfrm>
        </p:spPr>
        <p:txBody>
          <a:bodyPr/>
          <a:lstStyle/>
          <a:p>
            <a:pPr>
              <a:lnSpc>
                <a:spcPct val="100000"/>
              </a:lnSpc>
              <a:spcBef>
                <a:spcPts val="0"/>
              </a:spcBef>
              <a:spcAft>
                <a:spcPts val="600"/>
              </a:spcAft>
            </a:pPr>
            <a:r>
              <a:rPr lang="en-US" sz="1200" dirty="0">
                <a:solidFill>
                  <a:schemeClr val="bg1"/>
                </a:solidFill>
                <a:latin typeface="Calibri" panose="020F0502020204030204" pitchFamily="34" charset="0"/>
                <a:cs typeface="Calibri" panose="020F0502020204030204" pitchFamily="34" charset="0"/>
              </a:rPr>
              <a:t>For more advanced contact tracing the values defined in the </a:t>
            </a:r>
            <a:r>
              <a:rPr lang="en-US" sz="1200" b="1" dirty="0">
                <a:solidFill>
                  <a:schemeClr val="bg1"/>
                </a:solidFill>
                <a:latin typeface="Calibri" panose="020F0502020204030204" pitchFamily="34" charset="0"/>
                <a:cs typeface="Calibri" panose="020F0502020204030204" pitchFamily="34" charset="0"/>
              </a:rPr>
              <a:t>Parameters</a:t>
            </a:r>
            <a:r>
              <a:rPr lang="en-US" sz="1200" dirty="0">
                <a:solidFill>
                  <a:schemeClr val="bg1"/>
                </a:solidFill>
                <a:latin typeface="Calibri" panose="020F0502020204030204" pitchFamily="34" charset="0"/>
                <a:cs typeface="Calibri" panose="020F0502020204030204" pitchFamily="34" charset="0"/>
              </a:rPr>
              <a:t> worksheet may be revised to meet specific local circumstances. There are three kinds of parameter:</a:t>
            </a:r>
          </a:p>
          <a:p>
            <a:pPr>
              <a:lnSpc>
                <a:spcPct val="100000"/>
              </a:lnSpc>
              <a:spcBef>
                <a:spcPts val="0"/>
              </a:spcBef>
              <a:spcAft>
                <a:spcPts val="600"/>
              </a:spcAft>
            </a:pPr>
            <a:endParaRPr lang="en-US" sz="1200" dirty="0">
              <a:solidFill>
                <a:schemeClr val="bg1"/>
              </a:solidFill>
              <a:latin typeface="Calibri" panose="020F0502020204030204" pitchFamily="34" charset="0"/>
              <a:cs typeface="Calibri" panose="020F0502020204030204" pitchFamily="34" charset="0"/>
            </a:endParaRPr>
          </a:p>
          <a:p>
            <a:pPr>
              <a:lnSpc>
                <a:spcPct val="100000"/>
              </a:lnSpc>
              <a:spcBef>
                <a:spcPts val="0"/>
              </a:spcBef>
              <a:spcAft>
                <a:spcPts val="600"/>
              </a:spcAft>
            </a:pPr>
            <a:r>
              <a:rPr lang="en-US" sz="1200" dirty="0">
                <a:solidFill>
                  <a:schemeClr val="bg1"/>
                </a:solidFill>
                <a:latin typeface="Calibri" panose="020F0502020204030204" pitchFamily="34" charset="0"/>
                <a:cs typeface="Calibri" panose="020F0502020204030204" pitchFamily="34" charset="0"/>
              </a:rPr>
              <a:t>Generic parameters apply across the model. For example, contacts per case affects how long it takes to do a case interview, and the time to notify and follow-up contacts. Travel time impacts the time to get information if it needs to be done face-to-face.</a:t>
            </a:r>
          </a:p>
          <a:p>
            <a:pPr>
              <a:lnSpc>
                <a:spcPct val="100000"/>
              </a:lnSpc>
              <a:spcBef>
                <a:spcPts val="0"/>
              </a:spcBef>
              <a:spcAft>
                <a:spcPts val="600"/>
              </a:spcAft>
            </a:pPr>
            <a:endParaRPr lang="en-US" sz="1200" dirty="0">
              <a:solidFill>
                <a:schemeClr val="bg1"/>
              </a:solidFill>
              <a:latin typeface="Calibri" panose="020F0502020204030204" pitchFamily="34" charset="0"/>
              <a:cs typeface="Calibri" panose="020F0502020204030204" pitchFamily="34" charset="0"/>
            </a:endParaRPr>
          </a:p>
          <a:p>
            <a:pPr>
              <a:lnSpc>
                <a:spcPct val="100000"/>
              </a:lnSpc>
              <a:spcBef>
                <a:spcPts val="0"/>
              </a:spcBef>
              <a:spcAft>
                <a:spcPts val="600"/>
              </a:spcAft>
            </a:pPr>
            <a:endParaRPr lang="en-US" sz="1200" dirty="0">
              <a:solidFill>
                <a:schemeClr val="bg1"/>
              </a:solidFill>
              <a:latin typeface="Calibri" panose="020F0502020204030204" pitchFamily="34" charset="0"/>
              <a:cs typeface="Calibri" panose="020F0502020204030204" pitchFamily="34" charset="0"/>
            </a:endParaRPr>
          </a:p>
          <a:p>
            <a:pPr>
              <a:lnSpc>
                <a:spcPct val="100000"/>
              </a:lnSpc>
              <a:spcBef>
                <a:spcPts val="0"/>
              </a:spcBef>
              <a:spcAft>
                <a:spcPts val="600"/>
              </a:spcAft>
            </a:pPr>
            <a:r>
              <a:rPr lang="en-US" sz="1200" dirty="0">
                <a:solidFill>
                  <a:schemeClr val="bg1"/>
                </a:solidFill>
                <a:latin typeface="Calibri" panose="020F0502020204030204" pitchFamily="34" charset="0"/>
                <a:cs typeface="Calibri" panose="020F0502020204030204" pitchFamily="34" charset="0"/>
              </a:rPr>
              <a:t>Stage parameters are specific to each stage of the contact tracing process, identifying new cases, informing their contacts, managing and monitoring these contacts over the follow-up period, and testing and isolation of contacts that may be or become symptomatic</a:t>
            </a:r>
          </a:p>
          <a:p>
            <a:pPr>
              <a:lnSpc>
                <a:spcPct val="100000"/>
              </a:lnSpc>
              <a:spcBef>
                <a:spcPts val="0"/>
              </a:spcBef>
              <a:spcAft>
                <a:spcPts val="600"/>
              </a:spcAft>
            </a:pPr>
            <a:endParaRPr lang="en-US" sz="1200" dirty="0">
              <a:solidFill>
                <a:schemeClr val="bg1"/>
              </a:solidFill>
              <a:latin typeface="Calibri" panose="020F0502020204030204" pitchFamily="34" charset="0"/>
              <a:cs typeface="Calibri" panose="020F0502020204030204" pitchFamily="34" charset="0"/>
            </a:endParaRPr>
          </a:p>
          <a:p>
            <a:pPr>
              <a:lnSpc>
                <a:spcPct val="100000"/>
              </a:lnSpc>
              <a:spcBef>
                <a:spcPts val="0"/>
              </a:spcBef>
              <a:spcAft>
                <a:spcPts val="600"/>
              </a:spcAft>
            </a:pPr>
            <a:endParaRPr lang="en-US" sz="1200" dirty="0">
              <a:solidFill>
                <a:schemeClr val="bg1"/>
              </a:solidFill>
              <a:latin typeface="Calibri" panose="020F0502020204030204" pitchFamily="34" charset="0"/>
              <a:cs typeface="Calibri" panose="020F0502020204030204" pitchFamily="34" charset="0"/>
            </a:endParaRPr>
          </a:p>
          <a:p>
            <a:pPr>
              <a:lnSpc>
                <a:spcPct val="100000"/>
              </a:lnSpc>
              <a:spcBef>
                <a:spcPts val="0"/>
              </a:spcBef>
              <a:spcAft>
                <a:spcPts val="600"/>
              </a:spcAft>
            </a:pPr>
            <a:r>
              <a:rPr lang="en-US" sz="1200" dirty="0">
                <a:solidFill>
                  <a:schemeClr val="bg1"/>
                </a:solidFill>
                <a:latin typeface="Calibri" panose="020F0502020204030204" pitchFamily="34" charset="0"/>
                <a:cs typeface="Calibri" panose="020F0502020204030204" pitchFamily="34" charset="0"/>
              </a:rPr>
              <a:t>Digital tool parameters allow the efficiency or speed-up of using a tool to be defined. </a:t>
            </a:r>
          </a:p>
          <a:p>
            <a:pPr marL="171450" indent="-171450">
              <a:lnSpc>
                <a:spcPct val="100000"/>
              </a:lnSpc>
              <a:spcBef>
                <a:spcPts val="0"/>
              </a:spcBef>
              <a:spcAft>
                <a:spcPts val="600"/>
              </a:spcAft>
              <a:buFontTx/>
              <a:buChar char="-"/>
            </a:pPr>
            <a:endParaRPr lang="en-US" sz="1200" dirty="0">
              <a:solidFill>
                <a:schemeClr val="bg1"/>
              </a:solidFill>
              <a:latin typeface="Calibri" panose="020F0502020204030204" pitchFamily="34" charset="0"/>
              <a:cs typeface="Calibri" panose="020F0502020204030204" pitchFamily="34" charset="0"/>
            </a:endParaRPr>
          </a:p>
          <a:p>
            <a:pPr>
              <a:lnSpc>
                <a:spcPct val="100000"/>
              </a:lnSpc>
              <a:spcBef>
                <a:spcPts val="0"/>
              </a:spcBef>
              <a:spcAft>
                <a:spcPts val="600"/>
              </a:spcAft>
            </a:pPr>
            <a:endParaRPr lang="en-US" sz="1200" dirty="0">
              <a:solidFill>
                <a:schemeClr val="bg1"/>
              </a:solidFill>
              <a:latin typeface="Calibri" panose="020F0502020204030204" pitchFamily="34" charset="0"/>
              <a:cs typeface="Calibri" panose="020F0502020204030204" pitchFamily="34" charset="0"/>
            </a:endParaRPr>
          </a:p>
          <a:p>
            <a:pPr>
              <a:lnSpc>
                <a:spcPct val="100000"/>
              </a:lnSpc>
              <a:spcBef>
                <a:spcPts val="0"/>
              </a:spcBef>
              <a:spcAft>
                <a:spcPts val="600"/>
              </a:spcAft>
            </a:pPr>
            <a:endParaRPr lang="en-US" sz="1200" dirty="0">
              <a:solidFill>
                <a:schemeClr val="bg1"/>
              </a:solidFill>
              <a:latin typeface="Calibri" panose="020F0502020204030204" pitchFamily="34" charset="0"/>
              <a:cs typeface="Calibri" panose="020F0502020204030204" pitchFamily="34" charset="0"/>
            </a:endParaRPr>
          </a:p>
          <a:p>
            <a:pPr>
              <a:lnSpc>
                <a:spcPct val="100000"/>
              </a:lnSpc>
              <a:spcBef>
                <a:spcPts val="0"/>
              </a:spcBef>
              <a:spcAft>
                <a:spcPts val="600"/>
              </a:spcAft>
            </a:pPr>
            <a:endParaRPr lang="en-US" sz="1200" dirty="0">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F51DFA95-ECB2-4A8E-BB7C-F269723E4A15}"/>
              </a:ext>
            </a:extLst>
          </p:cNvPr>
          <p:cNvSpPr>
            <a:spLocks noGrp="1"/>
          </p:cNvSpPr>
          <p:nvPr>
            <p:ph type="ftr" sz="quarter" idx="3"/>
          </p:nvPr>
        </p:nvSpPr>
        <p:spPr/>
        <p:txBody>
          <a:bodyPr/>
          <a:lstStyle/>
          <a:p>
            <a:r>
              <a:rPr lang="en-US" dirty="0">
                <a:latin typeface="Calibri" panose="020F0502020204030204" pitchFamily="34" charset="0"/>
                <a:cs typeface="Calibri" panose="020F0502020204030204" pitchFamily="34" charset="0"/>
              </a:rPr>
              <a:t>Covid-19 Workforce Estimator Guide</a:t>
            </a:r>
          </a:p>
        </p:txBody>
      </p:sp>
      <p:sp>
        <p:nvSpPr>
          <p:cNvPr id="5" name="Slide Number Placeholder 4">
            <a:extLst>
              <a:ext uri="{FF2B5EF4-FFF2-40B4-BE49-F238E27FC236}">
                <a16:creationId xmlns:a16="http://schemas.microsoft.com/office/drawing/2014/main" id="{DFA9DDFB-1699-470B-8FBC-48E94AD6BA50}"/>
              </a:ext>
            </a:extLst>
          </p:cNvPr>
          <p:cNvSpPr>
            <a:spLocks noGrp="1"/>
          </p:cNvSpPr>
          <p:nvPr>
            <p:ph type="sldNum" sz="quarter" idx="4"/>
          </p:nvPr>
        </p:nvSpPr>
        <p:spPr/>
        <p:txBody>
          <a:bodyPr/>
          <a:lstStyle/>
          <a:p>
            <a:fld id="{7698B45C-09C7-497B-9261-07F290CB2D4C}" type="slidenum">
              <a:rPr lang="en-US" smtClean="0">
                <a:latin typeface="Calibri" panose="020F0502020204030204" pitchFamily="34" charset="0"/>
                <a:cs typeface="Calibri" panose="020F0502020204030204" pitchFamily="34" charset="0"/>
              </a:rPr>
              <a:t>5</a:t>
            </a:fld>
            <a:endParaRPr lang="en-US" dirty="0">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F42AF523-EC18-A34E-8143-AEDA380DF03B}"/>
              </a:ext>
            </a:extLst>
          </p:cNvPr>
          <p:cNvCxnSpPr>
            <a:cxnSpLocks/>
          </p:cNvCxnSpPr>
          <p:nvPr/>
        </p:nvCxnSpPr>
        <p:spPr>
          <a:xfrm>
            <a:off x="4120031" y="2565399"/>
            <a:ext cx="501302" cy="0"/>
          </a:xfrm>
          <a:prstGeom prst="straightConnector1">
            <a:avLst/>
          </a:prstGeom>
          <a:ln w="25400">
            <a:solidFill>
              <a:srgbClr val="FFFF00"/>
            </a:solidFill>
            <a:tailEnd type="arrow" w="lg" len="med"/>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D37A5C0-223C-B341-8600-39D9A5C50960}"/>
              </a:ext>
            </a:extLst>
          </p:cNvPr>
          <p:cNvPicPr>
            <a:picLocks noChangeAspect="1"/>
          </p:cNvPicPr>
          <p:nvPr/>
        </p:nvPicPr>
        <p:blipFill>
          <a:blip r:embed="rId3"/>
          <a:stretch>
            <a:fillRect/>
          </a:stretch>
        </p:blipFill>
        <p:spPr>
          <a:xfrm>
            <a:off x="4489217" y="1215755"/>
            <a:ext cx="4255777" cy="5193491"/>
          </a:xfrm>
          <a:prstGeom prst="rect">
            <a:avLst/>
          </a:prstGeom>
        </p:spPr>
      </p:pic>
      <p:cxnSp>
        <p:nvCxnSpPr>
          <p:cNvPr id="13" name="Straight Arrow Connector 12">
            <a:extLst>
              <a:ext uri="{FF2B5EF4-FFF2-40B4-BE49-F238E27FC236}">
                <a16:creationId xmlns:a16="http://schemas.microsoft.com/office/drawing/2014/main" id="{51AD1277-8423-DB46-A578-67DE2F1D6C91}"/>
              </a:ext>
            </a:extLst>
          </p:cNvPr>
          <p:cNvCxnSpPr>
            <a:cxnSpLocks/>
          </p:cNvCxnSpPr>
          <p:nvPr/>
        </p:nvCxnSpPr>
        <p:spPr>
          <a:xfrm>
            <a:off x="4080934" y="4106332"/>
            <a:ext cx="501302" cy="0"/>
          </a:xfrm>
          <a:prstGeom prst="straightConnector1">
            <a:avLst/>
          </a:prstGeom>
          <a:ln w="25400">
            <a:solidFill>
              <a:srgbClr val="FFFF00"/>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9DC1DC1-9B9C-FB49-BB81-87E2051B49BF}"/>
              </a:ext>
            </a:extLst>
          </p:cNvPr>
          <p:cNvCxnSpPr>
            <a:cxnSpLocks/>
          </p:cNvCxnSpPr>
          <p:nvPr/>
        </p:nvCxnSpPr>
        <p:spPr>
          <a:xfrm>
            <a:off x="4089400" y="5884336"/>
            <a:ext cx="501302" cy="0"/>
          </a:xfrm>
          <a:prstGeom prst="straightConnector1">
            <a:avLst/>
          </a:prstGeom>
          <a:ln w="25400">
            <a:solidFill>
              <a:srgbClr val="FFFF00"/>
            </a:solidFill>
            <a:tailEnd type="arrow"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4923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F8C6B-4628-4440-B8E4-73EE9AA58693}"/>
              </a:ext>
            </a:extLst>
          </p:cNvPr>
          <p:cNvSpPr>
            <a:spLocks noGrp="1"/>
          </p:cNvSpPr>
          <p:nvPr>
            <p:ph type="title"/>
          </p:nvPr>
        </p:nvSpPr>
        <p:spPr>
          <a:xfrm>
            <a:off x="630000" y="360000"/>
            <a:ext cx="5828857" cy="1044610"/>
          </a:xfrm>
        </p:spPr>
        <p:txBody>
          <a:bodyPr/>
          <a:lstStyle/>
          <a:p>
            <a:r>
              <a:rPr lang="en-US" dirty="0">
                <a:latin typeface="Calibri" panose="020F0502020204030204" pitchFamily="34" charset="0"/>
                <a:cs typeface="Calibri" panose="020F0502020204030204" pitchFamily="34" charset="0"/>
              </a:rPr>
              <a:t>Other worksheets</a:t>
            </a:r>
          </a:p>
        </p:txBody>
      </p:sp>
      <p:sp>
        <p:nvSpPr>
          <p:cNvPr id="3" name="Content Placeholder 2">
            <a:extLst>
              <a:ext uri="{FF2B5EF4-FFF2-40B4-BE49-F238E27FC236}">
                <a16:creationId xmlns:a16="http://schemas.microsoft.com/office/drawing/2014/main" id="{039DF72C-59D0-40C1-9FC6-9AC0BDBEFBFA}"/>
              </a:ext>
            </a:extLst>
          </p:cNvPr>
          <p:cNvSpPr>
            <a:spLocks noGrp="1"/>
          </p:cNvSpPr>
          <p:nvPr>
            <p:ph idx="1"/>
          </p:nvPr>
        </p:nvSpPr>
        <p:spPr>
          <a:xfrm>
            <a:off x="629999" y="1296981"/>
            <a:ext cx="7438727" cy="1175286"/>
          </a:xfrm>
        </p:spPr>
        <p:txBody>
          <a:bodyPr/>
          <a:lstStyle/>
          <a:p>
            <a:pPr>
              <a:lnSpc>
                <a:spcPct val="100000"/>
              </a:lnSpc>
              <a:spcBef>
                <a:spcPts val="0"/>
              </a:spcBef>
              <a:spcAft>
                <a:spcPts val="600"/>
              </a:spcAft>
            </a:pPr>
            <a:r>
              <a:rPr lang="en-US" sz="1200" dirty="0">
                <a:solidFill>
                  <a:schemeClr val="bg1"/>
                </a:solidFill>
                <a:latin typeface="Calibri" panose="020F0502020204030204" pitchFamily="34" charset="0"/>
                <a:cs typeface="Calibri" panose="020F0502020204030204" pitchFamily="34" charset="0"/>
              </a:rPr>
              <a:t>The </a:t>
            </a:r>
            <a:r>
              <a:rPr lang="en-US" sz="1200" b="1" dirty="0">
                <a:solidFill>
                  <a:schemeClr val="bg1"/>
                </a:solidFill>
                <a:latin typeface="Calibri" panose="020F0502020204030204" pitchFamily="34" charset="0"/>
                <a:cs typeface="Calibri" panose="020F0502020204030204" pitchFamily="34" charset="0"/>
              </a:rPr>
              <a:t>Calculations </a:t>
            </a:r>
            <a:r>
              <a:rPr lang="en-US" sz="1200" dirty="0">
                <a:solidFill>
                  <a:schemeClr val="bg1"/>
                </a:solidFill>
                <a:latin typeface="Calibri" panose="020F0502020204030204" pitchFamily="34" charset="0"/>
                <a:cs typeface="Calibri" panose="020F0502020204030204" pitchFamily="34" charset="0"/>
              </a:rPr>
              <a:t>worksheet shows how staff per day is calculated. It should not be changed but is provided as it is important not to hide calculations so they may be validated.</a:t>
            </a:r>
          </a:p>
          <a:p>
            <a:pPr>
              <a:lnSpc>
                <a:spcPct val="100000"/>
              </a:lnSpc>
              <a:spcBef>
                <a:spcPts val="0"/>
              </a:spcBef>
              <a:spcAft>
                <a:spcPts val="600"/>
              </a:spcAft>
            </a:pPr>
            <a:r>
              <a:rPr lang="en-US" sz="1200" dirty="0">
                <a:solidFill>
                  <a:schemeClr val="bg1"/>
                </a:solidFill>
                <a:latin typeface="Calibri" panose="020F0502020204030204" pitchFamily="34" charset="0"/>
                <a:cs typeface="Calibri" panose="020F0502020204030204" pitchFamily="34" charset="0"/>
              </a:rPr>
              <a:t>The </a:t>
            </a:r>
            <a:r>
              <a:rPr lang="en-US" sz="1200" b="1" dirty="0">
                <a:solidFill>
                  <a:schemeClr val="bg1"/>
                </a:solidFill>
                <a:latin typeface="Calibri" panose="020F0502020204030204" pitchFamily="34" charset="0"/>
                <a:cs typeface="Calibri" panose="020F0502020204030204" pitchFamily="34" charset="0"/>
              </a:rPr>
              <a:t>Country data </a:t>
            </a:r>
            <a:r>
              <a:rPr lang="en-US" sz="1200" dirty="0">
                <a:solidFill>
                  <a:schemeClr val="bg1"/>
                </a:solidFill>
                <a:latin typeface="Calibri" panose="020F0502020204030204" pitchFamily="34" charset="0"/>
                <a:cs typeface="Calibri" panose="020F0502020204030204" pitchFamily="34" charset="0"/>
              </a:rPr>
              <a:t>worksheet is where the data for the </a:t>
            </a:r>
            <a:r>
              <a:rPr lang="en-US" sz="1200" b="1" dirty="0">
                <a:solidFill>
                  <a:schemeClr val="bg1"/>
                </a:solidFill>
                <a:latin typeface="Calibri" panose="020F0502020204030204" pitchFamily="34" charset="0"/>
                <a:cs typeface="Calibri" panose="020F0502020204030204" pitchFamily="34" charset="0"/>
              </a:rPr>
              <a:t>Forward Planner </a:t>
            </a:r>
            <a:r>
              <a:rPr lang="en-US" sz="1200" dirty="0">
                <a:solidFill>
                  <a:schemeClr val="bg1"/>
                </a:solidFill>
                <a:latin typeface="Calibri" panose="020F0502020204030204" pitchFamily="34" charset="0"/>
                <a:cs typeface="Calibri" panose="020F0502020204030204" pitchFamily="34" charset="0"/>
              </a:rPr>
              <a:t>is kept. The start date specified here is used in the Workforce planner worksheet. The country names may be changed, and these will be shown in the </a:t>
            </a:r>
            <a:r>
              <a:rPr lang="en-US" sz="1200" b="1" dirty="0">
                <a:solidFill>
                  <a:schemeClr val="bg1"/>
                </a:solidFill>
                <a:latin typeface="Calibri" panose="020F0502020204030204" pitchFamily="34" charset="0"/>
                <a:cs typeface="Calibri" panose="020F0502020204030204" pitchFamily="34" charset="0"/>
              </a:rPr>
              <a:t>Forward Planner</a:t>
            </a:r>
            <a:r>
              <a:rPr lang="en-US" sz="1200" dirty="0">
                <a:solidFill>
                  <a:schemeClr val="bg1"/>
                </a:solidFill>
                <a:latin typeface="Calibri" panose="020F0502020204030204" pitchFamily="34" charset="0"/>
                <a:cs typeface="Calibri" panose="020F0502020204030204" pitchFamily="34" charset="0"/>
              </a:rPr>
              <a:t>. Only the yellow shaded areas should be edited.</a:t>
            </a:r>
          </a:p>
        </p:txBody>
      </p:sp>
      <p:sp>
        <p:nvSpPr>
          <p:cNvPr id="4" name="Footer Placeholder 3">
            <a:extLst>
              <a:ext uri="{FF2B5EF4-FFF2-40B4-BE49-F238E27FC236}">
                <a16:creationId xmlns:a16="http://schemas.microsoft.com/office/drawing/2014/main" id="{F51DFA95-ECB2-4A8E-BB7C-F269723E4A15}"/>
              </a:ext>
            </a:extLst>
          </p:cNvPr>
          <p:cNvSpPr>
            <a:spLocks noGrp="1"/>
          </p:cNvSpPr>
          <p:nvPr>
            <p:ph type="ftr" sz="quarter" idx="3"/>
          </p:nvPr>
        </p:nvSpPr>
        <p:spPr/>
        <p:txBody>
          <a:bodyPr/>
          <a:lstStyle/>
          <a:p>
            <a:r>
              <a:rPr lang="en-US" dirty="0">
                <a:latin typeface="Calibri" panose="020F0502020204030204" pitchFamily="34" charset="0"/>
                <a:cs typeface="Calibri" panose="020F0502020204030204" pitchFamily="34" charset="0"/>
              </a:rPr>
              <a:t>Covid-19 Workforce Estimator Guide</a:t>
            </a:r>
          </a:p>
        </p:txBody>
      </p:sp>
      <p:sp>
        <p:nvSpPr>
          <p:cNvPr id="5" name="Slide Number Placeholder 4">
            <a:extLst>
              <a:ext uri="{FF2B5EF4-FFF2-40B4-BE49-F238E27FC236}">
                <a16:creationId xmlns:a16="http://schemas.microsoft.com/office/drawing/2014/main" id="{DFA9DDFB-1699-470B-8FBC-48E94AD6BA50}"/>
              </a:ext>
            </a:extLst>
          </p:cNvPr>
          <p:cNvSpPr>
            <a:spLocks noGrp="1"/>
          </p:cNvSpPr>
          <p:nvPr>
            <p:ph type="sldNum" sz="quarter" idx="4"/>
          </p:nvPr>
        </p:nvSpPr>
        <p:spPr/>
        <p:txBody>
          <a:bodyPr/>
          <a:lstStyle/>
          <a:p>
            <a:fld id="{7698B45C-09C7-497B-9261-07F290CB2D4C}" type="slidenum">
              <a:rPr lang="en-US" smtClean="0">
                <a:latin typeface="Calibri" panose="020F0502020204030204" pitchFamily="34" charset="0"/>
                <a:cs typeface="Calibri" panose="020F0502020204030204" pitchFamily="34" charset="0"/>
              </a:rPr>
              <a:t>6</a:t>
            </a:fld>
            <a:endParaRPr lang="en-US"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CEDCD205-6751-C64E-8EF4-6C0F2EA8705F}"/>
              </a:ext>
            </a:extLst>
          </p:cNvPr>
          <p:cNvPicPr>
            <a:picLocks noChangeAspect="1"/>
          </p:cNvPicPr>
          <p:nvPr/>
        </p:nvPicPr>
        <p:blipFill>
          <a:blip r:embed="rId3"/>
          <a:stretch>
            <a:fillRect/>
          </a:stretch>
        </p:blipFill>
        <p:spPr>
          <a:xfrm>
            <a:off x="646931" y="2599270"/>
            <a:ext cx="8014469" cy="3014995"/>
          </a:xfrm>
          <a:prstGeom prst="rect">
            <a:avLst/>
          </a:prstGeom>
        </p:spPr>
      </p:pic>
    </p:spTree>
    <p:extLst>
      <p:ext uri="{BB962C8B-B14F-4D97-AF65-F5344CB8AC3E}">
        <p14:creationId xmlns:p14="http://schemas.microsoft.com/office/powerpoint/2010/main" val="762145096"/>
      </p:ext>
    </p:extLst>
  </p:cSld>
  <p:clrMapOvr>
    <a:masterClrMapping/>
  </p:clrMapOvr>
</p:sld>
</file>

<file path=ppt/theme/theme1.xml><?xml version="1.0" encoding="utf-8"?>
<a:theme xmlns:a="http://schemas.openxmlformats.org/drawingml/2006/main" name="3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URO-ppt-template-16x9-ENG-Dark.pptx" id="{44AA733B-71EB-46F9-8C7D-EE77C877C297}" vid="{8B8E8D0A-EC65-4167-8B6E-626FF35080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7EDB27E50806848838E854E99034A00" ma:contentTypeVersion="11" ma:contentTypeDescription="Create a new document." ma:contentTypeScope="" ma:versionID="9ee817e79efe0b01a38f764c87909998">
  <xsd:schema xmlns:xsd="http://www.w3.org/2001/XMLSchema" xmlns:xs="http://www.w3.org/2001/XMLSchema" xmlns:p="http://schemas.microsoft.com/office/2006/metadata/properties" xmlns:ns2="995131ef-4b84-4a89-8ec0-1848db7ea1dd" xmlns:ns3="33fc9297-1dc9-4d84-ab5d-dd00c9b88de2" targetNamespace="http://schemas.microsoft.com/office/2006/metadata/properties" ma:root="true" ma:fieldsID="4b7dde1df45b52e947dd007ad9f66d29" ns2:_="" ns3:_="">
    <xsd:import namespace="995131ef-4b84-4a89-8ec0-1848db7ea1dd"/>
    <xsd:import namespace="33fc9297-1dc9-4d84-ab5d-dd00c9b88de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5131ef-4b84-4a89-8ec0-1848db7ea1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fc9297-1dc9-4d84-ab5d-dd00c9b88de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40FC7D-9136-4D77-9568-0B193065B61C}">
  <ds:schemaRefs>
    <ds:schemaRef ds:uri="http://schemas.microsoft.com/sharepoint/v3/contenttype/forms"/>
  </ds:schemaRefs>
</ds:datastoreItem>
</file>

<file path=customXml/itemProps2.xml><?xml version="1.0" encoding="utf-8"?>
<ds:datastoreItem xmlns:ds="http://schemas.openxmlformats.org/officeDocument/2006/customXml" ds:itemID="{2176E29D-49F0-404E-8B82-B3F0081FF70A}">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a9733e5a-5ef7-415c-80e3-a2618da45423"/>
    <ds:schemaRef ds:uri="http://schemas.microsoft.com/office/2006/documentManagement/types"/>
    <ds:schemaRef ds:uri="1f33b567-8934-4065-9424-365bd2493b30"/>
    <ds:schemaRef ds:uri="http://www.w3.org/XML/1998/namespace"/>
    <ds:schemaRef ds:uri="http://purl.org/dc/dcmitype/"/>
  </ds:schemaRefs>
</ds:datastoreItem>
</file>

<file path=customXml/itemProps3.xml><?xml version="1.0" encoding="utf-8"?>
<ds:datastoreItem xmlns:ds="http://schemas.openxmlformats.org/officeDocument/2006/customXml" ds:itemID="{5FC9A46B-B03F-4089-9205-7EEC4E71EEB2}"/>
</file>

<file path=docProps/app.xml><?xml version="1.0" encoding="utf-8"?>
<Properties xmlns="http://schemas.openxmlformats.org/officeDocument/2006/extended-properties" xmlns:vt="http://schemas.openxmlformats.org/officeDocument/2006/docPropsVTypes">
  <Template>EURO-ppt-template-16x9-ENG-Dark</Template>
  <TotalTime>2992</TotalTime>
  <Words>765</Words>
  <Application>Microsoft Macintosh PowerPoint</Application>
  <PresentationFormat>On-screen Show (4:3)</PresentationFormat>
  <Paragraphs>63</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Times New Roman</vt:lpstr>
      <vt:lpstr>Calibri</vt:lpstr>
      <vt:lpstr>Wingdings</vt:lpstr>
      <vt:lpstr>Arial</vt:lpstr>
      <vt:lpstr>3_Office Theme</vt:lpstr>
      <vt:lpstr>Covid-19 Contact Tracing Estimator User Guide</vt:lpstr>
      <vt:lpstr>What is the purpose of this tool?</vt:lpstr>
      <vt:lpstr>Basic contact tracing</vt:lpstr>
      <vt:lpstr>Forward planning</vt:lpstr>
      <vt:lpstr>Changing the parameters </vt:lpstr>
      <vt:lpstr>Other worksheets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creator>Cris Scotter</dc:creator>
  <cp:lastModifiedBy>Willis,  Graham (WDC)</cp:lastModifiedBy>
  <cp:revision>83</cp:revision>
  <cp:lastPrinted>2020-04-08T15:55:58Z</cp:lastPrinted>
  <dcterms:created xsi:type="dcterms:W3CDTF">2020-04-01T15:17:54Z</dcterms:created>
  <dcterms:modified xsi:type="dcterms:W3CDTF">2020-06-26T11:41:51Z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0x01010037EDB27E50806848838E854E99034A00</vt:lpwstr>
  </property>
</Properties>
</file>